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3" r:id="rId2"/>
    <p:sldId id="268" r:id="rId3"/>
    <p:sldId id="266" r:id="rId4"/>
    <p:sldId id="269" r:id="rId5"/>
    <p:sldId id="270" r:id="rId6"/>
    <p:sldId id="271" r:id="rId7"/>
    <p:sldId id="27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snapToObjects="1">
      <p:cViewPr>
        <p:scale>
          <a:sx n="96" d="100"/>
          <a:sy n="96" d="100"/>
        </p:scale>
        <p:origin x="-584" y="1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03BFD9-6A6F-5140-8A46-8ED8F21F70CC}" type="datetimeFigureOut">
              <a:rPr lang="en-US" smtClean="0"/>
              <a:pPr/>
              <a:t>4/9/2016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9CC61-943C-5C45-B760-0C7C7E0CB823}" type="slidenum">
              <a:rPr lang="en-US" smtClean="0"/>
              <a:pPr/>
              <a:t>‹#›</a:t>
            </a:fld>
            <a:endParaRPr lang="en-US"/>
          </a:p>
        </p:txBody>
      </p:sp>
    </p:spTree>
    <p:extLst>
      <p:ext uri="{BB962C8B-B14F-4D97-AF65-F5344CB8AC3E}">
        <p14:creationId xmlns:p14="http://schemas.microsoft.com/office/powerpoint/2010/main" val="30000025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This PLC meeting is based upon Chapter Seven in </a:t>
            </a:r>
            <a:r>
              <a:rPr lang="en-US" b="1">
                <a:latin typeface="Calibri"/>
              </a:rPr>
              <a:t>ELLs in Texas: What Teachers Need to Know</a:t>
            </a:r>
            <a:r>
              <a:rPr lang="en-US">
                <a:latin typeface="Calibri"/>
              </a:rPr>
              <a:t>, </a:t>
            </a:r>
            <a:r>
              <a:rPr lang="en-US" i="1">
                <a:latin typeface="Calibri"/>
              </a:rPr>
              <a:t>My Professional Growth as a Teacher of ELLs (Part 1).</a:t>
            </a:r>
          </a:p>
          <a:p>
            <a:r>
              <a:rPr lang="en-US">
                <a:latin typeface="Calibri"/>
              </a:rPr>
              <a:t>This chapter has been divided into two meetings.</a:t>
            </a:r>
          </a:p>
          <a:p>
            <a:r>
              <a:rPr lang="en-US">
                <a:latin typeface="Calibri"/>
              </a:rPr>
              <a:t>Each participant will need their copy of the book, highlighter, pen and post-its.</a:t>
            </a:r>
          </a:p>
          <a:p>
            <a:r>
              <a:rPr lang="en-US">
                <a:latin typeface="Calibri"/>
              </a:rPr>
              <a:t>You may want to provide chart paper or a white board.</a:t>
            </a:r>
          </a:p>
          <a:p>
            <a:r>
              <a:rPr lang="en-US" b="1">
                <a:latin typeface="Calibri"/>
              </a:rPr>
              <a:t>Note: It is important to explain to participants that when we refer to professional growth or to a professional growth plan, we are NOT referring to any tool used by a campus or district leader to address professional issues with a teacher. We are specifically focusing on teachers' personal plan for</a:t>
            </a:r>
            <a:r>
              <a:rPr lang="en-US">
                <a:latin typeface="Calibri"/>
              </a:rPr>
              <a:t> </a:t>
            </a:r>
            <a:r>
              <a:rPr lang="en-US" b="1">
                <a:latin typeface="Calibri"/>
              </a:rPr>
              <a:t>expansion of knowledge and skills regarding teaching and supporting ELLs.</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D249CC61-943C-5C45-B760-0C7C7E0CB823}" type="slidenum">
              <a:rPr lang="en-US" smtClean="0"/>
              <a:pPr/>
              <a:t>‹#›</a:t>
            </a:fld>
            <a:endParaRPr lang="en-US"/>
          </a:p>
        </p:txBody>
      </p:sp>
    </p:spTree>
    <p:extLst>
      <p:ext uri="{BB962C8B-B14F-4D97-AF65-F5344CB8AC3E}">
        <p14:creationId xmlns:p14="http://schemas.microsoft.com/office/powerpoint/2010/main" val="3898970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a:solidFill>
            <a:srgbClr val="FFFFFF"/>
          </a:solidFill>
          <a:ln/>
        </p:spPr>
      </p:sp>
      <p:sp>
        <p:nvSpPr>
          <p:cNvPr id="14339" name="Rectangle 2"/>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br>
              <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rPr>
            </a:br>
            <a:endPar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endParaRPr>
          </a:p>
        </p:txBody>
      </p:sp>
    </p:spTree>
    <p:extLst>
      <p:ext uri="{BB962C8B-B14F-4D97-AF65-F5344CB8AC3E}">
        <p14:creationId xmlns:p14="http://schemas.microsoft.com/office/powerpoint/2010/main" val="3047999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Rot="1" noChangeAspect="1" noChangeArrowheads="1" noTextEdit="1"/>
          </p:cNvSpPr>
          <p:nvPr>
            <p:ph type="sldImg"/>
          </p:nvPr>
        </p:nvSpPr>
        <p:spPr>
          <a:solidFill>
            <a:srgbClr val="FFFFFF"/>
          </a:solidFill>
          <a:ln/>
        </p:spPr>
      </p:sp>
      <p:sp>
        <p:nvSpPr>
          <p:cNvPr id="11267" name="Rectangle 2"/>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You may want to capture comments on chart paper or on the white board.</a:t>
            </a:r>
          </a:p>
        </p:txBody>
      </p:sp>
    </p:spTree>
    <p:extLst>
      <p:ext uri="{BB962C8B-B14F-4D97-AF65-F5344CB8AC3E}">
        <p14:creationId xmlns:p14="http://schemas.microsoft.com/office/powerpoint/2010/main" val="3480882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a:solidFill>
            <a:srgbClr val="FFFFFF"/>
          </a:solidFill>
          <a:ln/>
        </p:spPr>
      </p:sp>
      <p:sp>
        <p:nvSpPr>
          <p:cNvPr id="14339" name="Rectangle 2"/>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This activity will take some time to complete, but it is an integral part of the process of building a professional plan for growth.</a:t>
            </a:r>
          </a:p>
        </p:txBody>
      </p:sp>
    </p:spTree>
    <p:extLst>
      <p:ext uri="{BB962C8B-B14F-4D97-AF65-F5344CB8AC3E}">
        <p14:creationId xmlns:p14="http://schemas.microsoft.com/office/powerpoint/2010/main" val="3991109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a:solidFill>
            <a:srgbClr val="FFFFFF"/>
          </a:solidFill>
          <a:ln/>
        </p:spPr>
      </p:sp>
      <p:sp>
        <p:nvSpPr>
          <p:cNvPr id="14339" name="Rectangle 2"/>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All teachers have strengths - this exercise will highlight FIRST their strengths and then consider attributes and skills that would be good to add.</a:t>
            </a:r>
          </a:p>
          <a:p>
            <a:pPr eaLnBrk="1" hangingPunct="1"/>
            <a:r>
              <a:rPr lang="en-US" altLang="en-US" b="1">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Classroom Tip</a:t>
            </a:r>
            <a:r>
              <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 It is always helpful with ELLs to begin with positive statements. Then when considering what skills or linguistic issues to address, keep in mind that even though you may be able to identify numerous items, it is best to focus on one at a time.</a:t>
            </a:r>
          </a:p>
        </p:txBody>
      </p:sp>
    </p:spTree>
    <p:extLst>
      <p:ext uri="{BB962C8B-B14F-4D97-AF65-F5344CB8AC3E}">
        <p14:creationId xmlns:p14="http://schemas.microsoft.com/office/powerpoint/2010/main" val="3684097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a:solidFill>
            <a:srgbClr val="FFFFFF"/>
          </a:solidFill>
          <a:ln/>
        </p:spPr>
      </p:sp>
      <p:sp>
        <p:nvSpPr>
          <p:cNvPr id="14339" name="Rectangle 2"/>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br>
              <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rPr>
            </a:br>
            <a:endParaRPr lang="en-US" altLang="en-US">
              <a:solidFill>
                <a:srgbClr val="000000"/>
              </a:solidFill>
              <a:latin typeface="Calibri" panose="020F0502020204030204" pitchFamily="34" charset="0"/>
              <a:ea typeface="ＭＳ Ｐゴシック" panose="020B0600070205080204" pitchFamily="34" charset="-128"/>
              <a:sym typeface="Calibri" panose="020F0502020204030204" pitchFamily="34" charset="0"/>
            </a:endParaRPr>
          </a:p>
        </p:txBody>
      </p:sp>
    </p:spTree>
    <p:extLst>
      <p:ext uri="{BB962C8B-B14F-4D97-AF65-F5344CB8AC3E}">
        <p14:creationId xmlns:p14="http://schemas.microsoft.com/office/powerpoint/2010/main" val="2868873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a:solidFill>
            <a:srgbClr val="FFFFFF"/>
          </a:solidFill>
          <a:ln/>
        </p:spPr>
      </p:sp>
      <p:sp>
        <p:nvSpPr>
          <p:cNvPr id="14339" name="Rectangle 2"/>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br>
              <a:rPr lang="en-US" altLang="en-US">
                <a:solidFill>
                  <a:srgbClr val="000000"/>
                </a:solidFill>
                <a:latin typeface="Calibri"/>
                <a:ea typeface="ＭＳ Ｐゴシック" panose="020B0600070205080204" pitchFamily="34" charset="-128"/>
                <a:sym typeface="Calibri" panose="020F0502020204030204" pitchFamily="34" charset="0"/>
              </a:rPr>
            </a:br>
            <a:endParaRPr lang="en-US" altLang="en-US">
              <a:solidFill>
                <a:srgbClr val="000000"/>
              </a:solidFill>
              <a:latin typeface="Calibri"/>
              <a:ea typeface="ＭＳ Ｐゴシック" panose="020B0600070205080204" pitchFamily="34" charset="-128"/>
              <a:sym typeface="Calibri" panose="020F0502020204030204" pitchFamily="34" charset="0"/>
            </a:endParaRPr>
          </a:p>
        </p:txBody>
      </p:sp>
    </p:spTree>
    <p:extLst>
      <p:ext uri="{BB962C8B-B14F-4D97-AF65-F5344CB8AC3E}">
        <p14:creationId xmlns:p14="http://schemas.microsoft.com/office/powerpoint/2010/main" val="546008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DE1916-9343-1247-BEAB-B6845F496345}"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DE1916-9343-1247-BEAB-B6845F496345}"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DE1916-9343-1247-BEAB-B6845F496345}"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DE1916-9343-1247-BEAB-B6845F496345}"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DE1916-9343-1247-BEAB-B6845F496345}"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DE1916-9343-1247-BEAB-B6845F496345}"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DE1916-9343-1247-BEAB-B6845F496345}" type="datetimeFigureOut">
              <a:rPr lang="en-US" smtClean="0"/>
              <a:pPr/>
              <a:t>4/9/2016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DE1916-9343-1247-BEAB-B6845F496345}" type="datetimeFigureOut">
              <a:rPr lang="en-US" smtClean="0"/>
              <a:pPr/>
              <a:t>4/9/2016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E1916-9343-1247-BEAB-B6845F496345}" type="datetimeFigureOut">
              <a:rPr lang="en-US" smtClean="0"/>
              <a:pPr/>
              <a:t>4/9/2016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DE1916-9343-1247-BEAB-B6845F496345}"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DE1916-9343-1247-BEAB-B6845F496345}"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44333-A5A1-0444-9681-C6524DE7DD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E1916-9343-1247-BEAB-B6845F496345}" type="datetimeFigureOut">
              <a:rPr lang="en-US" smtClean="0"/>
              <a:pPr/>
              <a:t>4/9/2016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44333-A5A1-0444-9681-C6524DE7DD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teachertube.com/video/title-ells-in-tx-ch-7-part-1-41839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lgn="ctr">
              <a:spcBef>
                <a:spcPts val="773"/>
              </a:spcBef>
              <a:defRPr sz="3094">
                <a:solidFill>
                  <a:srgbClr val="878787"/>
                </a:solidFill>
                <a:latin typeface="Calibri" panose="020F0502020204030204" pitchFamily="34" charset="0"/>
                <a:ea typeface="ヒラギノ角ゴ ProN W3" charset="-128"/>
                <a:sym typeface="Calibri" panose="020F0502020204030204" pitchFamily="34" charset="0"/>
              </a:defRPr>
            </a:lvl1pPr>
            <a:lvl2pPr marL="522368" indent="-200911" algn="ctr">
              <a:spcBef>
                <a:spcPts val="703"/>
              </a:spcBef>
              <a:defRPr sz="2672">
                <a:solidFill>
                  <a:srgbClr val="878787"/>
                </a:solidFill>
                <a:latin typeface="Calibri" panose="020F0502020204030204" pitchFamily="34" charset="0"/>
                <a:ea typeface="ヒラギノ角ゴ ProN W3" charset="-128"/>
                <a:sym typeface="Calibri" panose="020F0502020204030204" pitchFamily="34" charset="0"/>
              </a:defRPr>
            </a:lvl2pPr>
            <a:lvl3pPr marL="803643" indent="-160729" algn="ctr">
              <a:spcBef>
                <a:spcPts val="562"/>
              </a:spcBef>
              <a:defRPr sz="2391">
                <a:solidFill>
                  <a:srgbClr val="878787"/>
                </a:solidFill>
                <a:latin typeface="Calibri" panose="020F0502020204030204" pitchFamily="34" charset="0"/>
                <a:ea typeface="ヒラギノ角ゴ ProN W3" charset="-128"/>
                <a:sym typeface="Calibri" panose="020F0502020204030204" pitchFamily="34" charset="0"/>
              </a:defRPr>
            </a:lvl3pPr>
            <a:lvl4pPr marL="1125101" indent="-160729" algn="ctr">
              <a:spcBef>
                <a:spcPts val="492"/>
              </a:spcBef>
              <a:defRPr sz="1969">
                <a:solidFill>
                  <a:srgbClr val="878787"/>
                </a:solidFill>
                <a:latin typeface="Calibri" panose="020F0502020204030204" pitchFamily="34" charset="0"/>
                <a:ea typeface="ヒラギノ角ゴ ProN W3" charset="-128"/>
                <a:sym typeface="Calibri" panose="020F0502020204030204" pitchFamily="34" charset="0"/>
              </a:defRPr>
            </a:lvl4pPr>
            <a:lvl5pPr marL="1446558" indent="-160729" algn="ctr">
              <a:spcBef>
                <a:spcPts val="492"/>
              </a:spcBef>
              <a:defRPr sz="1969">
                <a:solidFill>
                  <a:srgbClr val="878787"/>
                </a:solidFill>
                <a:latin typeface="Calibri" panose="020F0502020204030204" pitchFamily="34" charset="0"/>
                <a:ea typeface="ヒラギノ角ゴ ProN W3" charset="-128"/>
                <a:sym typeface="Calibri" panose="020F0502020204030204" pitchFamily="34" charset="0"/>
              </a:defRPr>
            </a:lvl5pPr>
            <a:lvl6pPr marL="1768015" indent="-160729" algn="ctr" eaLnBrk="0" fontAlgn="base" hangingPunct="0">
              <a:spcBef>
                <a:spcPts val="492"/>
              </a:spcBef>
              <a:spcAft>
                <a:spcPct val="0"/>
              </a:spcAft>
              <a:defRPr sz="1969">
                <a:solidFill>
                  <a:srgbClr val="878787"/>
                </a:solidFill>
                <a:latin typeface="Calibri" panose="020F0502020204030204" pitchFamily="34" charset="0"/>
                <a:ea typeface="ヒラギノ角ゴ ProN W3" charset="-128"/>
                <a:sym typeface="Calibri" panose="020F0502020204030204" pitchFamily="34" charset="0"/>
              </a:defRPr>
            </a:lvl6pPr>
            <a:lvl7pPr marL="2089473" indent="-160729" algn="ctr" eaLnBrk="0" fontAlgn="base" hangingPunct="0">
              <a:spcBef>
                <a:spcPts val="492"/>
              </a:spcBef>
              <a:spcAft>
                <a:spcPct val="0"/>
              </a:spcAft>
              <a:defRPr sz="1969">
                <a:solidFill>
                  <a:srgbClr val="878787"/>
                </a:solidFill>
                <a:latin typeface="Calibri" panose="020F0502020204030204" pitchFamily="34" charset="0"/>
                <a:ea typeface="ヒラギノ角ゴ ProN W3" charset="-128"/>
                <a:sym typeface="Calibri" panose="020F0502020204030204" pitchFamily="34" charset="0"/>
              </a:defRPr>
            </a:lvl7pPr>
            <a:lvl8pPr marL="2410930" indent="-160729" algn="ctr" eaLnBrk="0" fontAlgn="base" hangingPunct="0">
              <a:spcBef>
                <a:spcPts val="492"/>
              </a:spcBef>
              <a:spcAft>
                <a:spcPct val="0"/>
              </a:spcAft>
              <a:defRPr sz="1969">
                <a:solidFill>
                  <a:srgbClr val="878787"/>
                </a:solidFill>
                <a:latin typeface="Calibri" panose="020F0502020204030204" pitchFamily="34" charset="0"/>
                <a:ea typeface="ヒラギノ角ゴ ProN W3" charset="-128"/>
                <a:sym typeface="Calibri" panose="020F0502020204030204" pitchFamily="34" charset="0"/>
              </a:defRPr>
            </a:lvl8pPr>
            <a:lvl9pPr marL="2732387" indent="-160729" algn="ctr" eaLnBrk="0" fontAlgn="base" hangingPunct="0">
              <a:spcBef>
                <a:spcPts val="492"/>
              </a:spcBef>
              <a:spcAft>
                <a:spcPct val="0"/>
              </a:spcAft>
              <a:defRPr sz="1969">
                <a:solidFill>
                  <a:srgbClr val="878787"/>
                </a:solidFill>
                <a:latin typeface="Calibri" panose="020F0502020204030204" pitchFamily="34" charset="0"/>
                <a:ea typeface="ヒラギノ角ゴ ProN W3" charset="-128"/>
                <a:sym typeface="Calibri" panose="020F0502020204030204" pitchFamily="34" charset="0"/>
              </a:defRPr>
            </a:lvl9pPr>
          </a:lstStyle>
          <a:p>
            <a:pPr algn="r">
              <a:spcBef>
                <a:spcPct val="0"/>
              </a:spcBef>
            </a:pPr>
            <a:fld id="{2AD3BD33-1474-40F7-9F68-64D78DDEA8E1}" type="slidenum">
              <a:rPr lang="en-US" altLang="en-US" sz="1125"/>
              <a:pPr algn="r">
                <a:spcBef>
                  <a:spcPct val="0"/>
                </a:spcBef>
              </a:pPr>
              <a:t>1</a:t>
            </a:fld>
            <a:endParaRPr lang="en-US" altLang="en-US" sz="1125"/>
          </a:p>
        </p:txBody>
      </p:sp>
      <p:pic>
        <p:nvPicPr>
          <p:cNvPr id="614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394"/>
            <a:ext cx="9264551" cy="68669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pic>
      <p:sp>
        <p:nvSpPr>
          <p:cNvPr id="6148" name="Rectangle 2"/>
          <p:cNvSpPr>
            <a:spLocks noGrp="1" noChangeArrowheads="1"/>
          </p:cNvSpPr>
          <p:nvPr>
            <p:ph type="title"/>
          </p:nvPr>
        </p:nvSpPr>
        <p:spPr>
          <a:xfrm>
            <a:off x="229364" y="418414"/>
            <a:ext cx="8456990" cy="2778450"/>
          </a:xfrm>
        </p:spPr>
        <p:txBody>
          <a:bodyPr>
            <a:normAutofit fontScale="90000"/>
          </a:bodyPr>
          <a:lstStyle/>
          <a:p>
            <a:r>
              <a:rPr lang="en-US" sz="6700" dirty="0"/>
              <a:t>ELLs in Texas: What Teachers Need to Know</a:t>
            </a:r>
            <a:br>
              <a:rPr lang="en-US" altLang="en-US" dirty="0"/>
            </a:br>
            <a:endParaRPr lang="en-US" altLang="en-US" dirty="0"/>
          </a:p>
        </p:txBody>
      </p:sp>
      <p:sp>
        <p:nvSpPr>
          <p:cNvPr id="6149" name="Rectangle 3"/>
          <p:cNvSpPr>
            <a:spLocks noGrp="1" noChangeArrowheads="1"/>
          </p:cNvSpPr>
          <p:nvPr>
            <p:ph type="body" idx="1"/>
          </p:nvPr>
        </p:nvSpPr>
        <p:spPr>
          <a:xfrm>
            <a:off x="1076997" y="2860939"/>
            <a:ext cx="6900812" cy="1481619"/>
          </a:xfrm>
        </p:spPr>
        <p:txBody>
          <a:bodyPr vert="horz" lIns="91440" tIns="45720" rIns="91440" bIns="45720" rtlCol="0" anchor="t">
            <a:normAutofit fontScale="85000" lnSpcReduction="20000"/>
          </a:bodyPr>
          <a:lstStyle/>
          <a:p>
            <a:pPr marL="0" indent="0" algn="ctr">
              <a:buNone/>
            </a:pPr>
            <a:r>
              <a:rPr lang="en-US" sz="4000" dirty="0"/>
              <a:t>PLC Guide</a:t>
            </a:r>
          </a:p>
          <a:p>
            <a:pPr marL="0" indent="0" algn="ctr">
              <a:buNone/>
            </a:pPr>
            <a:r>
              <a:rPr lang="en-US" sz="4000" dirty="0"/>
              <a:t>Chapter 7 – My Professional Growth as a Teacher of ELLs (Part 1)</a:t>
            </a:r>
          </a:p>
          <a:p>
            <a:pPr marL="0" indent="0">
              <a:buNone/>
            </a:pPr>
            <a:endParaRPr lang="en-US" altLang="en-US" sz="2461" dirty="0">
              <a:solidFill>
                <a:schemeClr val="bg1"/>
              </a:solidFill>
            </a:endParaRPr>
          </a:p>
        </p:txBody>
      </p:sp>
      <p:sp>
        <p:nvSpPr>
          <p:cNvPr id="6150" name="Text Box 4"/>
          <p:cNvSpPr txBox="1">
            <a:spLocks noChangeArrowheads="1"/>
          </p:cNvSpPr>
          <p:nvPr/>
        </p:nvSpPr>
        <p:spPr bwMode="auto">
          <a:xfrm>
            <a:off x="8478739" y="6494115"/>
            <a:ext cx="207615" cy="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lgn="ctr">
              <a:spcBef>
                <a:spcPts val="1100"/>
              </a:spcBef>
              <a:defRPr sz="4400">
                <a:solidFill>
                  <a:srgbClr val="878787"/>
                </a:solidFill>
                <a:latin typeface="Calibri" panose="020F0502020204030204" pitchFamily="34" charset="0"/>
                <a:ea typeface="ヒラギノ角ゴ ProN W3" charset="-128"/>
                <a:sym typeface="Calibri" panose="020F0502020204030204" pitchFamily="34" charset="0"/>
              </a:defRPr>
            </a:lvl1pPr>
            <a:lvl2pPr marL="742950" indent="-285750" algn="ctr">
              <a:spcBef>
                <a:spcPts val="1000"/>
              </a:spcBef>
              <a:defRPr sz="3800">
                <a:solidFill>
                  <a:srgbClr val="878787"/>
                </a:solidFill>
                <a:latin typeface="Calibri" panose="020F0502020204030204" pitchFamily="34" charset="0"/>
                <a:ea typeface="ヒラギノ角ゴ ProN W3" charset="-128"/>
                <a:sym typeface="Calibri" panose="020F0502020204030204" pitchFamily="34" charset="0"/>
              </a:defRPr>
            </a:lvl2pPr>
            <a:lvl3pPr marL="1143000" indent="-228600" algn="ctr">
              <a:spcBef>
                <a:spcPts val="800"/>
              </a:spcBef>
              <a:defRPr sz="3400">
                <a:solidFill>
                  <a:srgbClr val="878787"/>
                </a:solidFill>
                <a:latin typeface="Calibri" panose="020F0502020204030204" pitchFamily="34" charset="0"/>
                <a:ea typeface="ヒラギノ角ゴ ProN W3" charset="-128"/>
                <a:sym typeface="Calibri" panose="020F0502020204030204" pitchFamily="34" charset="0"/>
              </a:defRPr>
            </a:lvl3pPr>
            <a:lvl4pPr marL="1600200" indent="-228600" algn="ctr">
              <a:spcBef>
                <a:spcPts val="700"/>
              </a:spcBef>
              <a:defRPr sz="2800">
                <a:solidFill>
                  <a:srgbClr val="878787"/>
                </a:solidFill>
                <a:latin typeface="Calibri" panose="020F0502020204030204" pitchFamily="34" charset="0"/>
                <a:ea typeface="ヒラギノ角ゴ ProN W3" charset="-128"/>
                <a:sym typeface="Calibri" panose="020F0502020204030204" pitchFamily="34" charset="0"/>
              </a:defRPr>
            </a:lvl4pPr>
            <a:lvl5pPr marL="2057400" indent="-228600" algn="ctr">
              <a:spcBef>
                <a:spcPts val="700"/>
              </a:spcBef>
              <a:defRPr sz="2800">
                <a:solidFill>
                  <a:srgbClr val="878787"/>
                </a:solidFill>
                <a:latin typeface="Calibri" panose="020F0502020204030204" pitchFamily="34" charset="0"/>
                <a:ea typeface="ヒラギノ角ゴ ProN W3" charset="-128"/>
                <a:sym typeface="Calibri" panose="020F0502020204030204" pitchFamily="34" charset="0"/>
              </a:defRPr>
            </a:lvl5pPr>
            <a:lvl6pPr marL="2514600" indent="-228600" algn="ctr" eaLnBrk="0" fontAlgn="base" hangingPunct="0">
              <a:spcBef>
                <a:spcPts val="700"/>
              </a:spcBef>
              <a:spcAft>
                <a:spcPct val="0"/>
              </a:spcAft>
              <a:defRPr sz="2800">
                <a:solidFill>
                  <a:srgbClr val="878787"/>
                </a:solidFill>
                <a:latin typeface="Calibri" panose="020F0502020204030204" pitchFamily="34" charset="0"/>
                <a:ea typeface="ヒラギノ角ゴ ProN W3" charset="-128"/>
                <a:sym typeface="Calibri" panose="020F0502020204030204" pitchFamily="34" charset="0"/>
              </a:defRPr>
            </a:lvl6pPr>
            <a:lvl7pPr marL="2971800" indent="-228600" algn="ctr" eaLnBrk="0" fontAlgn="base" hangingPunct="0">
              <a:spcBef>
                <a:spcPts val="700"/>
              </a:spcBef>
              <a:spcAft>
                <a:spcPct val="0"/>
              </a:spcAft>
              <a:defRPr sz="2800">
                <a:solidFill>
                  <a:srgbClr val="878787"/>
                </a:solidFill>
                <a:latin typeface="Calibri" panose="020F0502020204030204" pitchFamily="34" charset="0"/>
                <a:ea typeface="ヒラギノ角ゴ ProN W3" charset="-128"/>
                <a:sym typeface="Calibri" panose="020F0502020204030204" pitchFamily="34" charset="0"/>
              </a:defRPr>
            </a:lvl7pPr>
            <a:lvl8pPr marL="3429000" indent="-228600" algn="ctr" eaLnBrk="0" fontAlgn="base" hangingPunct="0">
              <a:spcBef>
                <a:spcPts val="700"/>
              </a:spcBef>
              <a:spcAft>
                <a:spcPct val="0"/>
              </a:spcAft>
              <a:defRPr sz="2800">
                <a:solidFill>
                  <a:srgbClr val="878787"/>
                </a:solidFill>
                <a:latin typeface="Calibri" panose="020F0502020204030204" pitchFamily="34" charset="0"/>
                <a:ea typeface="ヒラギノ角ゴ ProN W3" charset="-128"/>
                <a:sym typeface="Calibri" panose="020F0502020204030204" pitchFamily="34" charset="0"/>
              </a:defRPr>
            </a:lvl8pPr>
            <a:lvl9pPr marL="3886200" indent="-228600" algn="ctr" eaLnBrk="0" fontAlgn="base" hangingPunct="0">
              <a:spcBef>
                <a:spcPts val="700"/>
              </a:spcBef>
              <a:spcAft>
                <a:spcPct val="0"/>
              </a:spcAft>
              <a:defRPr sz="2800">
                <a:solidFill>
                  <a:srgbClr val="878787"/>
                </a:solidFill>
                <a:latin typeface="Calibri" panose="020F0502020204030204" pitchFamily="34" charset="0"/>
                <a:ea typeface="ヒラギノ角ゴ ProN W3" charset="-128"/>
                <a:sym typeface="Calibri" panose="020F0502020204030204" pitchFamily="34" charset="0"/>
              </a:defRPr>
            </a:lvl9pPr>
          </a:lstStyle>
          <a:p>
            <a:pPr algn="r" eaLnBrk="1" hangingPunct="1">
              <a:spcBef>
                <a:spcPct val="0"/>
              </a:spcBef>
            </a:pPr>
            <a:fld id="{0A6733DA-C293-4300-B2F3-4508D601C57F}" type="slidenum">
              <a:rPr lang="en-US" altLang="en-US" sz="1125"/>
              <a:pPr algn="r" eaLnBrk="1" hangingPunct="1">
                <a:spcBef>
                  <a:spcPct val="0"/>
                </a:spcBef>
              </a:pPr>
              <a:t>1</a:t>
            </a:fld>
            <a:endParaRPr lang="en-US" altLang="en-US" sz="1125"/>
          </a:p>
        </p:txBody>
      </p:sp>
      <p:sp>
        <p:nvSpPr>
          <p:cNvPr id="2" name="TextBox 1"/>
          <p:cNvSpPr txBox="1"/>
          <p:nvPr/>
        </p:nvSpPr>
        <p:spPr>
          <a:xfrm>
            <a:off x="1190540" y="4809677"/>
            <a:ext cx="6547964" cy="523220"/>
          </a:xfrm>
          <a:prstGeom prst="rect">
            <a:avLst/>
          </a:prstGeom>
          <a:noFill/>
        </p:spPr>
        <p:txBody>
          <a:bodyPr wrap="square" rtlCol="0">
            <a:spAutoFit/>
          </a:bodyPr>
          <a:lstStyle/>
          <a:p>
            <a:pPr algn="ctr"/>
            <a:r>
              <a:rPr lang="en-US" sz="2800" b="1" u="sng" dirty="0">
                <a:solidFill>
                  <a:srgbClr val="FFFFFF"/>
                </a:solidFill>
                <a:hlinkClick r:id="rId4"/>
              </a:rPr>
              <a:t>Click here</a:t>
            </a:r>
            <a:r>
              <a:rPr lang="en-US" sz="2800" b="1" dirty="0">
                <a:solidFill>
                  <a:srgbClr val="FFFFFF"/>
                </a:solidFill>
              </a:rPr>
              <a:t> </a:t>
            </a:r>
            <a:r>
              <a:rPr lang="en-US" sz="2800" dirty="0"/>
              <a:t>to view a video from the authors</a:t>
            </a:r>
          </a:p>
        </p:txBody>
      </p:sp>
    </p:spTree>
    <p:extLst>
      <p:ext uri="{BB962C8B-B14F-4D97-AF65-F5344CB8AC3E}">
        <p14:creationId xmlns:p14="http://schemas.microsoft.com/office/powerpoint/2010/main" val="205884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spcBef>
                <a:spcPts val="773"/>
              </a:spcBef>
              <a:buClr>
                <a:srgbClr val="000000"/>
              </a:buClr>
              <a:buSzPct val="100000"/>
              <a:buFont typeface="Arial" panose="020B0604020202020204" pitchFamily="34" charset="0"/>
              <a:buChar char="•"/>
              <a:defRPr sz="3094">
                <a:solidFill>
                  <a:schemeClr val="tx1"/>
                </a:solidFill>
                <a:latin typeface="Calibri" panose="020F0502020204030204" pitchFamily="34" charset="0"/>
                <a:ea typeface="ヒラギノ角ゴ ProN W3" charset="-128"/>
                <a:sym typeface="Calibri" panose="020F0502020204030204" pitchFamily="34" charset="0"/>
              </a:defRPr>
            </a:lvl1pPr>
            <a:lvl2pPr marL="522368" indent="-200911">
              <a:spcBef>
                <a:spcPts val="703"/>
              </a:spcBef>
              <a:buClr>
                <a:srgbClr val="000000"/>
              </a:buClr>
              <a:buSzPct val="100000"/>
              <a:buFont typeface="Arial" panose="020B0604020202020204" pitchFamily="34" charset="0"/>
              <a:buChar char="–"/>
              <a:defRPr sz="2672">
                <a:solidFill>
                  <a:schemeClr val="tx1"/>
                </a:solidFill>
                <a:latin typeface="Calibri" panose="020F0502020204030204" pitchFamily="34" charset="0"/>
                <a:ea typeface="ヒラギノ角ゴ ProN W3" charset="-128"/>
                <a:sym typeface="Calibri" panose="020F0502020204030204" pitchFamily="34" charset="0"/>
              </a:defRPr>
            </a:lvl2pPr>
            <a:lvl3pPr marL="803643" indent="-160729">
              <a:spcBef>
                <a:spcPts val="562"/>
              </a:spcBef>
              <a:buClr>
                <a:srgbClr val="000000"/>
              </a:buClr>
              <a:buSzPct val="100000"/>
              <a:buFont typeface="Arial" panose="020B0604020202020204" pitchFamily="34" charset="0"/>
              <a:buChar char="•"/>
              <a:defRPr sz="2391">
                <a:solidFill>
                  <a:schemeClr val="tx1"/>
                </a:solidFill>
                <a:latin typeface="Calibri" panose="020F0502020204030204" pitchFamily="34" charset="0"/>
                <a:ea typeface="ヒラギノ角ゴ ProN W3" charset="-128"/>
                <a:sym typeface="Calibri" panose="020F0502020204030204" pitchFamily="34" charset="0"/>
              </a:defRPr>
            </a:lvl3pPr>
            <a:lvl4pPr marL="1125101"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4pPr>
            <a:lvl5pPr marL="1446558"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5pPr>
            <a:lvl6pPr marL="1768015"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6pPr>
            <a:lvl7pPr marL="2089473"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7pPr>
            <a:lvl8pPr marL="2410930"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8pPr>
            <a:lvl9pPr marL="2732387"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9pPr>
          </a:lstStyle>
          <a:p>
            <a:pPr>
              <a:spcBef>
                <a:spcPct val="0"/>
              </a:spcBef>
              <a:buClrTx/>
              <a:buSzTx/>
              <a:buFontTx/>
              <a:buNone/>
            </a:pPr>
            <a:fld id="{CBC91D6C-E87B-47FE-BC66-935343B8DCC4}" type="slidenum">
              <a:rPr lang="en-US" altLang="en-US" sz="1125">
                <a:solidFill>
                  <a:srgbClr val="878787"/>
                </a:solidFill>
              </a:rPr>
              <a:pPr>
                <a:spcBef>
                  <a:spcPct val="0"/>
                </a:spcBef>
                <a:buClrTx/>
                <a:buSzTx/>
                <a:buFontTx/>
                <a:buNone/>
              </a:pPr>
              <a:t>2</a:t>
            </a:fld>
            <a:endParaRPr lang="en-US" altLang="en-US" sz="1125">
              <a:solidFill>
                <a:srgbClr val="878787"/>
              </a:solidFill>
            </a:endParaRPr>
          </a:p>
        </p:txBody>
      </p:sp>
      <p:pic>
        <p:nvPicPr>
          <p:cNvPr id="133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 y="-116085"/>
            <a:ext cx="9273480" cy="6995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pic>
      <p:sp>
        <p:nvSpPr>
          <p:cNvPr id="13316" name="Rectangle 2"/>
          <p:cNvSpPr>
            <a:spLocks noGrp="1" noChangeArrowheads="1"/>
          </p:cNvSpPr>
          <p:nvPr>
            <p:ph type="title"/>
          </p:nvPr>
        </p:nvSpPr>
        <p:spPr>
          <a:xfrm>
            <a:off x="455414" y="274588"/>
            <a:ext cx="8233172" cy="1669852"/>
          </a:xfrm>
        </p:spPr>
        <p:txBody>
          <a:bodyPr/>
          <a:lstStyle/>
          <a:p>
            <a:pPr eaLnBrk="1" hangingPunct="1"/>
            <a:r>
              <a:rPr lang="en-US" altLang="en-US" dirty="0"/>
              <a:t>Put it on the Table</a:t>
            </a:r>
          </a:p>
        </p:txBody>
      </p:sp>
      <p:sp>
        <p:nvSpPr>
          <p:cNvPr id="63493" name="Rectangle 3"/>
          <p:cNvSpPr>
            <a:spLocks noGrp="1" noChangeArrowheads="1"/>
          </p:cNvSpPr>
          <p:nvPr>
            <p:ph type="body" idx="1"/>
          </p:nvPr>
        </p:nvSpPr>
        <p:spPr>
          <a:xfrm>
            <a:off x="453182" y="2030618"/>
            <a:ext cx="8233172" cy="4161234"/>
          </a:xfrm>
        </p:spPr>
        <p:txBody>
          <a:bodyPr>
            <a:normAutofit/>
          </a:bodyPr>
          <a:lstStyle/>
          <a:p>
            <a:r>
              <a:rPr lang="en-US" dirty="0"/>
              <a:t>In a small group, discuss the material you reviewed in the Appendix section. </a:t>
            </a:r>
          </a:p>
          <a:p>
            <a:pPr marL="0" indent="0">
              <a:buNone/>
            </a:pPr>
            <a:endParaRPr lang="en-US" dirty="0"/>
          </a:p>
          <a:p>
            <a:r>
              <a:rPr lang="en-US" i="1" dirty="0"/>
              <a:t>Which materials do you think will support your growth as a teacher of ELLs?</a:t>
            </a:r>
          </a:p>
          <a:p>
            <a:pPr marL="0" indent="0">
              <a:buNone/>
            </a:pPr>
            <a:endParaRPr lang="en-US" dirty="0"/>
          </a:p>
        </p:txBody>
      </p:sp>
      <p:sp>
        <p:nvSpPr>
          <p:cNvPr id="13318" name="Text Box 4"/>
          <p:cNvSpPr txBox="1">
            <a:spLocks noChangeArrowheads="1"/>
          </p:cNvSpPr>
          <p:nvPr/>
        </p:nvSpPr>
        <p:spPr bwMode="auto">
          <a:xfrm>
            <a:off x="8478739" y="6494115"/>
            <a:ext cx="207615" cy="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spcBef>
                <a:spcPts val="1100"/>
              </a:spcBef>
              <a:buClr>
                <a:srgbClr val="000000"/>
              </a:buClr>
              <a:buSzPct val="100000"/>
              <a:buFont typeface="Arial" panose="020B0604020202020204" pitchFamily="34" charset="0"/>
              <a:buChar char="•"/>
              <a:defRPr sz="4400">
                <a:solidFill>
                  <a:schemeClr val="tx1"/>
                </a:solidFill>
                <a:latin typeface="Calibri" panose="020F0502020204030204" pitchFamily="34" charset="0"/>
                <a:ea typeface="ヒラギノ角ゴ ProN W3" charset="-128"/>
                <a:sym typeface="Calibri" panose="020F0502020204030204" pitchFamily="34" charset="0"/>
              </a:defRPr>
            </a:lvl1pPr>
            <a:lvl2pPr marL="742950" indent="-285750">
              <a:spcBef>
                <a:spcPts val="1000"/>
              </a:spcBef>
              <a:buClr>
                <a:srgbClr val="000000"/>
              </a:buClr>
              <a:buSzPct val="100000"/>
              <a:buFont typeface="Arial" panose="020B0604020202020204" pitchFamily="34" charset="0"/>
              <a:buChar char="–"/>
              <a:defRPr sz="3800">
                <a:solidFill>
                  <a:schemeClr val="tx1"/>
                </a:solidFill>
                <a:latin typeface="Calibri" panose="020F0502020204030204" pitchFamily="34" charset="0"/>
                <a:ea typeface="ヒラギノ角ゴ ProN W3" charset="-128"/>
                <a:sym typeface="Calibri" panose="020F0502020204030204" pitchFamily="34" charset="0"/>
              </a:defRPr>
            </a:lvl2pPr>
            <a:lvl3pPr marL="1143000" indent="-228600">
              <a:spcBef>
                <a:spcPts val="800"/>
              </a:spcBef>
              <a:buClr>
                <a:srgbClr val="000000"/>
              </a:buClr>
              <a:buSzPct val="100000"/>
              <a:buFont typeface="Arial" panose="020B0604020202020204" pitchFamily="34" charset="0"/>
              <a:buChar char="•"/>
              <a:defRPr sz="3400">
                <a:solidFill>
                  <a:schemeClr val="tx1"/>
                </a:solidFill>
                <a:latin typeface="Calibri" panose="020F0502020204030204" pitchFamily="34" charset="0"/>
                <a:ea typeface="ヒラギノ角ゴ ProN W3" charset="-128"/>
                <a:sym typeface="Calibri" panose="020F0502020204030204" pitchFamily="34" charset="0"/>
              </a:defRPr>
            </a:lvl3pPr>
            <a:lvl4pPr marL="16002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4pPr>
            <a:lvl5pPr marL="20574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5pPr>
            <a:lvl6pPr marL="25146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6pPr>
            <a:lvl7pPr marL="29718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7pPr>
            <a:lvl8pPr marL="34290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8pPr>
            <a:lvl9pPr marL="38862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9pPr>
          </a:lstStyle>
          <a:p>
            <a:pPr algn="r" eaLnBrk="1" hangingPunct="1">
              <a:spcBef>
                <a:spcPct val="0"/>
              </a:spcBef>
              <a:buClrTx/>
              <a:buSzTx/>
              <a:buFontTx/>
              <a:buNone/>
            </a:pPr>
            <a:fld id="{E5E529BD-6B61-41AA-8006-11D6E427BEB9}" type="slidenum">
              <a:rPr lang="en-US" altLang="en-US" sz="1125">
                <a:solidFill>
                  <a:srgbClr val="878787"/>
                </a:solidFill>
              </a:rPr>
              <a:pPr algn="r" eaLnBrk="1" hangingPunct="1">
                <a:spcBef>
                  <a:spcPct val="0"/>
                </a:spcBef>
                <a:buClrTx/>
                <a:buSzTx/>
                <a:buFontTx/>
                <a:buNone/>
              </a:pPr>
              <a:t>2</a:t>
            </a:fld>
            <a:endParaRPr lang="en-US" altLang="en-US" sz="1125">
              <a:solidFill>
                <a:srgbClr val="878787"/>
              </a:solidFill>
            </a:endParaRPr>
          </a:p>
        </p:txBody>
      </p:sp>
      <p:pic>
        <p:nvPicPr>
          <p:cNvPr id="2" name="Picture 1"/>
          <p:cNvPicPr>
            <a:picLocks noChangeAspect="1"/>
          </p:cNvPicPr>
          <p:nvPr/>
        </p:nvPicPr>
        <p:blipFill>
          <a:blip r:embed="rId4"/>
          <a:stretch>
            <a:fillRect/>
          </a:stretch>
        </p:blipFill>
        <p:spPr>
          <a:xfrm>
            <a:off x="371061" y="456754"/>
            <a:ext cx="2032345" cy="1212157"/>
          </a:xfrm>
          <a:prstGeom prst="rect">
            <a:avLst/>
          </a:prstGeom>
        </p:spPr>
      </p:pic>
    </p:spTree>
    <p:extLst>
      <p:ext uri="{BB962C8B-B14F-4D97-AF65-F5344CB8AC3E}">
        <p14:creationId xmlns:p14="http://schemas.microsoft.com/office/powerpoint/2010/main" val="405758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spcBef>
                <a:spcPts val="773"/>
              </a:spcBef>
              <a:buClr>
                <a:srgbClr val="000000"/>
              </a:buClr>
              <a:buSzPct val="100000"/>
              <a:buFont typeface="Arial" panose="020B0604020202020204" pitchFamily="34" charset="0"/>
              <a:buChar char="•"/>
              <a:defRPr sz="3094">
                <a:solidFill>
                  <a:schemeClr val="tx1"/>
                </a:solidFill>
                <a:latin typeface="Calibri" panose="020F0502020204030204" pitchFamily="34" charset="0"/>
                <a:ea typeface="ヒラギノ角ゴ ProN W3" charset="-128"/>
                <a:sym typeface="Calibri" panose="020F0502020204030204" pitchFamily="34" charset="0"/>
              </a:defRPr>
            </a:lvl1pPr>
            <a:lvl2pPr marL="522368" indent="-200911">
              <a:spcBef>
                <a:spcPts val="703"/>
              </a:spcBef>
              <a:buClr>
                <a:srgbClr val="000000"/>
              </a:buClr>
              <a:buSzPct val="100000"/>
              <a:buFont typeface="Arial" panose="020B0604020202020204" pitchFamily="34" charset="0"/>
              <a:buChar char="–"/>
              <a:defRPr sz="2672">
                <a:solidFill>
                  <a:schemeClr val="tx1"/>
                </a:solidFill>
                <a:latin typeface="Calibri" panose="020F0502020204030204" pitchFamily="34" charset="0"/>
                <a:ea typeface="ヒラギノ角ゴ ProN W3" charset="-128"/>
                <a:sym typeface="Calibri" panose="020F0502020204030204" pitchFamily="34" charset="0"/>
              </a:defRPr>
            </a:lvl2pPr>
            <a:lvl3pPr marL="803643" indent="-160729">
              <a:spcBef>
                <a:spcPts val="562"/>
              </a:spcBef>
              <a:buClr>
                <a:srgbClr val="000000"/>
              </a:buClr>
              <a:buSzPct val="100000"/>
              <a:buFont typeface="Arial" panose="020B0604020202020204" pitchFamily="34" charset="0"/>
              <a:buChar char="•"/>
              <a:defRPr sz="2391">
                <a:solidFill>
                  <a:schemeClr val="tx1"/>
                </a:solidFill>
                <a:latin typeface="Calibri" panose="020F0502020204030204" pitchFamily="34" charset="0"/>
                <a:ea typeface="ヒラギノ角ゴ ProN W3" charset="-128"/>
                <a:sym typeface="Calibri" panose="020F0502020204030204" pitchFamily="34" charset="0"/>
              </a:defRPr>
            </a:lvl3pPr>
            <a:lvl4pPr marL="1125101"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4pPr>
            <a:lvl5pPr marL="1446558"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5pPr>
            <a:lvl6pPr marL="1768015"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6pPr>
            <a:lvl7pPr marL="2089473"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7pPr>
            <a:lvl8pPr marL="2410930"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8pPr>
            <a:lvl9pPr marL="2732387"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9pPr>
          </a:lstStyle>
          <a:p>
            <a:pPr>
              <a:spcBef>
                <a:spcPct val="0"/>
              </a:spcBef>
              <a:buClrTx/>
              <a:buSzTx/>
              <a:buFontTx/>
              <a:buNone/>
            </a:pPr>
            <a:fld id="{EA9C917E-93CE-4276-A0D9-81E980FE1B6A}" type="slidenum">
              <a:rPr lang="en-US" altLang="en-US" sz="1125">
                <a:solidFill>
                  <a:srgbClr val="878787"/>
                </a:solidFill>
              </a:rPr>
              <a:pPr>
                <a:spcBef>
                  <a:spcPct val="0"/>
                </a:spcBef>
                <a:buClrTx/>
                <a:buSzTx/>
                <a:buFontTx/>
                <a:buNone/>
              </a:pPr>
              <a:t>3</a:t>
            </a:fld>
            <a:endParaRPr lang="en-US" altLang="en-US" sz="1125">
              <a:solidFill>
                <a:srgbClr val="878787"/>
              </a:solidFill>
            </a:endParaRPr>
          </a:p>
        </p:txBody>
      </p:sp>
      <p:pic>
        <p:nvPicPr>
          <p:cNvPr id="1024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60"/>
            <a:ext cx="9273480" cy="6995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pic>
      <p:sp>
        <p:nvSpPr>
          <p:cNvPr id="2" name="Rectangle 2"/>
          <p:cNvSpPr>
            <a:spLocks noGrp="1" noChangeArrowheads="1"/>
          </p:cNvSpPr>
          <p:nvPr>
            <p:ph type="body" idx="1"/>
          </p:nvPr>
        </p:nvSpPr>
        <p:spPr>
          <a:xfrm>
            <a:off x="369192" y="1979917"/>
            <a:ext cx="8535096" cy="1372883"/>
          </a:xfrm>
        </p:spPr>
        <p:txBody>
          <a:bodyPr>
            <a:normAutofit/>
          </a:bodyPr>
          <a:lstStyle/>
          <a:p>
            <a:pPr marL="457200" lvl="1" indent="0">
              <a:buNone/>
            </a:pPr>
            <a:r>
              <a:rPr lang="en-US" dirty="0"/>
              <a:t>Discuss: </a:t>
            </a:r>
            <a:r>
              <a:rPr lang="en-US" i="1" dirty="0"/>
              <a:t>How do I prioritize what I do as a teacher to ensure ELLs are successful?</a:t>
            </a:r>
          </a:p>
          <a:p>
            <a:pPr marL="457200" lvl="1" indent="0">
              <a:buNone/>
            </a:pPr>
            <a:endParaRPr lang="en-US" i="1" dirty="0"/>
          </a:p>
        </p:txBody>
      </p:sp>
      <p:sp>
        <p:nvSpPr>
          <p:cNvPr id="10245" name="Text Box 3"/>
          <p:cNvSpPr txBox="1">
            <a:spLocks noChangeArrowheads="1"/>
          </p:cNvSpPr>
          <p:nvPr/>
        </p:nvSpPr>
        <p:spPr bwMode="auto">
          <a:xfrm>
            <a:off x="8478739" y="6494115"/>
            <a:ext cx="207615" cy="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spcBef>
                <a:spcPts val="1100"/>
              </a:spcBef>
              <a:buClr>
                <a:srgbClr val="000000"/>
              </a:buClr>
              <a:buSzPct val="100000"/>
              <a:buFont typeface="Arial" panose="020B0604020202020204" pitchFamily="34" charset="0"/>
              <a:buChar char="•"/>
              <a:defRPr sz="4400">
                <a:solidFill>
                  <a:schemeClr val="tx1"/>
                </a:solidFill>
                <a:latin typeface="Calibri" panose="020F0502020204030204" pitchFamily="34" charset="0"/>
                <a:ea typeface="ヒラギノ角ゴ ProN W3" charset="-128"/>
                <a:sym typeface="Calibri" panose="020F0502020204030204" pitchFamily="34" charset="0"/>
              </a:defRPr>
            </a:lvl1pPr>
            <a:lvl2pPr marL="742950" indent="-285750">
              <a:spcBef>
                <a:spcPts val="1000"/>
              </a:spcBef>
              <a:buClr>
                <a:srgbClr val="000000"/>
              </a:buClr>
              <a:buSzPct val="100000"/>
              <a:buFont typeface="Arial" panose="020B0604020202020204" pitchFamily="34" charset="0"/>
              <a:buChar char="–"/>
              <a:defRPr sz="3800">
                <a:solidFill>
                  <a:schemeClr val="tx1"/>
                </a:solidFill>
                <a:latin typeface="Calibri" panose="020F0502020204030204" pitchFamily="34" charset="0"/>
                <a:ea typeface="ヒラギノ角ゴ ProN W3" charset="-128"/>
                <a:sym typeface="Calibri" panose="020F0502020204030204" pitchFamily="34" charset="0"/>
              </a:defRPr>
            </a:lvl2pPr>
            <a:lvl3pPr marL="1143000" indent="-228600">
              <a:spcBef>
                <a:spcPts val="800"/>
              </a:spcBef>
              <a:buClr>
                <a:srgbClr val="000000"/>
              </a:buClr>
              <a:buSzPct val="100000"/>
              <a:buFont typeface="Arial" panose="020B0604020202020204" pitchFamily="34" charset="0"/>
              <a:buChar char="•"/>
              <a:defRPr sz="3400">
                <a:solidFill>
                  <a:schemeClr val="tx1"/>
                </a:solidFill>
                <a:latin typeface="Calibri" panose="020F0502020204030204" pitchFamily="34" charset="0"/>
                <a:ea typeface="ヒラギノ角ゴ ProN W3" charset="-128"/>
                <a:sym typeface="Calibri" panose="020F0502020204030204" pitchFamily="34" charset="0"/>
              </a:defRPr>
            </a:lvl3pPr>
            <a:lvl4pPr marL="16002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4pPr>
            <a:lvl5pPr marL="20574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5pPr>
            <a:lvl6pPr marL="25146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6pPr>
            <a:lvl7pPr marL="29718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7pPr>
            <a:lvl8pPr marL="34290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8pPr>
            <a:lvl9pPr marL="38862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9pPr>
          </a:lstStyle>
          <a:p>
            <a:pPr algn="r" eaLnBrk="1" hangingPunct="1">
              <a:spcBef>
                <a:spcPct val="0"/>
              </a:spcBef>
              <a:buClrTx/>
              <a:buSzTx/>
              <a:buFontTx/>
              <a:buNone/>
            </a:pPr>
            <a:fld id="{FA6EDCDD-E606-48C9-9722-20733A5F2A39}" type="slidenum">
              <a:rPr lang="en-US" altLang="en-US" sz="1125">
                <a:solidFill>
                  <a:srgbClr val="878787"/>
                </a:solidFill>
              </a:rPr>
              <a:pPr algn="r" eaLnBrk="1" hangingPunct="1">
                <a:spcBef>
                  <a:spcPct val="0"/>
                </a:spcBef>
                <a:buClrTx/>
                <a:buSzTx/>
                <a:buFontTx/>
                <a:buNone/>
              </a:pPr>
              <a:t>3</a:t>
            </a:fld>
            <a:endParaRPr lang="en-US" altLang="en-US" sz="1125">
              <a:solidFill>
                <a:srgbClr val="878787"/>
              </a:solidFill>
            </a:endParaRPr>
          </a:p>
        </p:txBody>
      </p:sp>
      <p:sp>
        <p:nvSpPr>
          <p:cNvPr id="10246" name="Rectangle 4"/>
          <p:cNvSpPr>
            <a:spLocks/>
          </p:cNvSpPr>
          <p:nvPr/>
        </p:nvSpPr>
        <p:spPr bwMode="auto">
          <a:xfrm>
            <a:off x="1343592" y="452502"/>
            <a:ext cx="5892095" cy="14466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spcBef>
                <a:spcPts val="1100"/>
              </a:spcBef>
              <a:buClr>
                <a:srgbClr val="000000"/>
              </a:buClr>
              <a:buSzPct val="100000"/>
              <a:buFont typeface="Arial" panose="020B0604020202020204" pitchFamily="34" charset="0"/>
              <a:buChar char="•"/>
              <a:defRPr sz="4400">
                <a:solidFill>
                  <a:schemeClr val="tx1"/>
                </a:solidFill>
                <a:latin typeface="Calibri" panose="020F0502020204030204" pitchFamily="34" charset="0"/>
                <a:ea typeface="ヒラギノ角ゴ ProN W3" charset="-128"/>
                <a:sym typeface="Calibri" panose="020F0502020204030204" pitchFamily="34" charset="0"/>
              </a:defRPr>
            </a:lvl1pPr>
            <a:lvl2pPr marL="742950" indent="-285750">
              <a:spcBef>
                <a:spcPts val="1000"/>
              </a:spcBef>
              <a:buClr>
                <a:srgbClr val="000000"/>
              </a:buClr>
              <a:buSzPct val="100000"/>
              <a:buFont typeface="Arial" panose="020B0604020202020204" pitchFamily="34" charset="0"/>
              <a:buChar char="–"/>
              <a:defRPr sz="3800">
                <a:solidFill>
                  <a:schemeClr val="tx1"/>
                </a:solidFill>
                <a:latin typeface="Calibri" panose="020F0502020204030204" pitchFamily="34" charset="0"/>
                <a:ea typeface="ヒラギノ角ゴ ProN W3" charset="-128"/>
                <a:sym typeface="Calibri" panose="020F0502020204030204" pitchFamily="34" charset="0"/>
              </a:defRPr>
            </a:lvl2pPr>
            <a:lvl3pPr marL="1143000" indent="-228600">
              <a:spcBef>
                <a:spcPts val="800"/>
              </a:spcBef>
              <a:buClr>
                <a:srgbClr val="000000"/>
              </a:buClr>
              <a:buSzPct val="100000"/>
              <a:buFont typeface="Arial" panose="020B0604020202020204" pitchFamily="34" charset="0"/>
              <a:buChar char="•"/>
              <a:defRPr sz="3400">
                <a:solidFill>
                  <a:schemeClr val="tx1"/>
                </a:solidFill>
                <a:latin typeface="Calibri" panose="020F0502020204030204" pitchFamily="34" charset="0"/>
                <a:ea typeface="ヒラギノ角ゴ ProN W3" charset="-128"/>
                <a:sym typeface="Calibri" panose="020F0502020204030204" pitchFamily="34" charset="0"/>
              </a:defRPr>
            </a:lvl3pPr>
            <a:lvl4pPr marL="16002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4pPr>
            <a:lvl5pPr marL="20574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5pPr>
            <a:lvl6pPr marL="25146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6pPr>
            <a:lvl7pPr marL="29718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7pPr>
            <a:lvl8pPr marL="34290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8pPr>
            <a:lvl9pPr marL="38862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9pPr>
          </a:lstStyle>
          <a:p>
            <a:pPr algn="ctr">
              <a:spcBef>
                <a:spcPts val="765"/>
              </a:spcBef>
              <a:buClrTx/>
              <a:buSzTx/>
              <a:buNone/>
            </a:pPr>
            <a:r>
              <a:rPr lang="en-US" altLang="en-US" sz="6000" dirty="0"/>
              <a:t>Talk 1</a:t>
            </a:r>
          </a:p>
        </p:txBody>
      </p:sp>
      <p:pic>
        <p:nvPicPr>
          <p:cNvPr id="4" name="Picture 3"/>
          <p:cNvPicPr>
            <a:picLocks noChangeAspect="1"/>
          </p:cNvPicPr>
          <p:nvPr/>
        </p:nvPicPr>
        <p:blipFill>
          <a:blip r:embed="rId4"/>
          <a:stretch>
            <a:fillRect/>
          </a:stretch>
        </p:blipFill>
        <p:spPr>
          <a:xfrm>
            <a:off x="350487" y="371696"/>
            <a:ext cx="1527415" cy="1527415"/>
          </a:xfrm>
          <a:prstGeom prst="rect">
            <a:avLst/>
          </a:prstGeom>
        </p:spPr>
      </p:pic>
      <p:pic>
        <p:nvPicPr>
          <p:cNvPr id="3" name="Picture 2"/>
          <p:cNvPicPr>
            <a:picLocks noChangeAspect="1"/>
          </p:cNvPicPr>
          <p:nvPr/>
        </p:nvPicPr>
        <p:blipFill>
          <a:blip r:embed="rId5"/>
          <a:stretch>
            <a:fillRect/>
          </a:stretch>
        </p:blipFill>
        <p:spPr>
          <a:xfrm>
            <a:off x="3306079" y="4234069"/>
            <a:ext cx="1967120" cy="1140930"/>
          </a:xfrm>
          <a:prstGeom prst="rect">
            <a:avLst/>
          </a:prstGeom>
        </p:spPr>
      </p:pic>
      <p:sp>
        <p:nvSpPr>
          <p:cNvPr id="5" name="TextBox 4"/>
          <p:cNvSpPr txBox="1"/>
          <p:nvPr/>
        </p:nvSpPr>
        <p:spPr>
          <a:xfrm>
            <a:off x="947529" y="3511826"/>
            <a:ext cx="1729409" cy="400110"/>
          </a:xfrm>
          <a:prstGeom prst="rect">
            <a:avLst/>
          </a:prstGeom>
          <a:noFill/>
        </p:spPr>
        <p:txBody>
          <a:bodyPr wrap="square" rtlCol="0">
            <a:spAutoFit/>
          </a:bodyPr>
          <a:lstStyle/>
          <a:p>
            <a:r>
              <a:rPr lang="en-US" sz="2000" b="1" dirty="0">
                <a:solidFill>
                  <a:schemeClr val="accent1">
                    <a:lumMod val="75000"/>
                  </a:schemeClr>
                </a:solidFill>
              </a:rPr>
              <a:t>Stay Informed</a:t>
            </a:r>
          </a:p>
        </p:txBody>
      </p:sp>
      <p:sp>
        <p:nvSpPr>
          <p:cNvPr id="6" name="TextBox 5"/>
          <p:cNvSpPr txBox="1"/>
          <p:nvPr/>
        </p:nvSpPr>
        <p:spPr>
          <a:xfrm>
            <a:off x="5738191" y="3706187"/>
            <a:ext cx="2570476" cy="400110"/>
          </a:xfrm>
          <a:prstGeom prst="rect">
            <a:avLst/>
          </a:prstGeom>
          <a:noFill/>
        </p:spPr>
        <p:txBody>
          <a:bodyPr wrap="square" rtlCol="0">
            <a:spAutoFit/>
          </a:bodyPr>
          <a:lstStyle/>
          <a:p>
            <a:r>
              <a:rPr lang="en-US" sz="2000" b="1" dirty="0">
                <a:solidFill>
                  <a:schemeClr val="accent1">
                    <a:lumMod val="75000"/>
                  </a:schemeClr>
                </a:solidFill>
              </a:rPr>
              <a:t>Be a Voice </a:t>
            </a:r>
          </a:p>
        </p:txBody>
      </p:sp>
      <p:sp>
        <p:nvSpPr>
          <p:cNvPr id="9" name="TextBox 8"/>
          <p:cNvSpPr txBox="1"/>
          <p:nvPr/>
        </p:nvSpPr>
        <p:spPr>
          <a:xfrm>
            <a:off x="1013198" y="4909930"/>
            <a:ext cx="1729408" cy="400110"/>
          </a:xfrm>
          <a:prstGeom prst="rect">
            <a:avLst/>
          </a:prstGeom>
          <a:noFill/>
        </p:spPr>
        <p:txBody>
          <a:bodyPr wrap="square" rtlCol="0">
            <a:spAutoFit/>
          </a:bodyPr>
          <a:lstStyle/>
          <a:p>
            <a:r>
              <a:rPr lang="en-US" sz="2000" b="1" dirty="0">
                <a:solidFill>
                  <a:schemeClr val="accent1">
                    <a:lumMod val="75000"/>
                  </a:schemeClr>
                </a:solidFill>
              </a:rPr>
              <a:t>Collaborate</a:t>
            </a:r>
          </a:p>
        </p:txBody>
      </p:sp>
      <p:sp>
        <p:nvSpPr>
          <p:cNvPr id="10" name="TextBox 9"/>
          <p:cNvSpPr txBox="1"/>
          <p:nvPr/>
        </p:nvSpPr>
        <p:spPr>
          <a:xfrm>
            <a:off x="4273826" y="5724939"/>
            <a:ext cx="2339009" cy="369332"/>
          </a:xfrm>
          <a:prstGeom prst="rect">
            <a:avLst/>
          </a:prstGeom>
          <a:noFill/>
        </p:spPr>
        <p:txBody>
          <a:bodyPr wrap="square" rtlCol="0">
            <a:spAutoFit/>
          </a:bodyPr>
          <a:lstStyle/>
          <a:p>
            <a:r>
              <a:rPr lang="en-US" b="1" dirty="0">
                <a:solidFill>
                  <a:schemeClr val="accent1">
                    <a:lumMod val="75000"/>
                  </a:schemeClr>
                </a:solidFill>
              </a:rPr>
              <a:t>Organize</a:t>
            </a:r>
          </a:p>
        </p:txBody>
      </p:sp>
      <p:sp>
        <p:nvSpPr>
          <p:cNvPr id="11" name="TextBox 10"/>
          <p:cNvSpPr txBox="1"/>
          <p:nvPr/>
        </p:nvSpPr>
        <p:spPr>
          <a:xfrm>
            <a:off x="6228522" y="4909930"/>
            <a:ext cx="2250217" cy="400110"/>
          </a:xfrm>
          <a:prstGeom prst="rect">
            <a:avLst/>
          </a:prstGeom>
          <a:noFill/>
        </p:spPr>
        <p:txBody>
          <a:bodyPr wrap="square" rtlCol="0">
            <a:spAutoFit/>
          </a:bodyPr>
          <a:lstStyle/>
          <a:p>
            <a:r>
              <a:rPr lang="en-US" sz="2000" b="1" dirty="0">
                <a:solidFill>
                  <a:schemeClr val="accent1">
                    <a:lumMod val="75000"/>
                  </a:schemeClr>
                </a:solidFill>
              </a:rPr>
              <a:t>Support</a:t>
            </a:r>
          </a:p>
        </p:txBody>
      </p:sp>
      <p:sp>
        <p:nvSpPr>
          <p:cNvPr id="12" name="TextBox 11"/>
          <p:cNvSpPr txBox="1"/>
          <p:nvPr/>
        </p:nvSpPr>
        <p:spPr>
          <a:xfrm>
            <a:off x="3737113" y="3352800"/>
            <a:ext cx="2001078" cy="400110"/>
          </a:xfrm>
          <a:prstGeom prst="rect">
            <a:avLst/>
          </a:prstGeom>
          <a:noFill/>
        </p:spPr>
        <p:txBody>
          <a:bodyPr wrap="square" rtlCol="0">
            <a:spAutoFit/>
          </a:bodyPr>
          <a:lstStyle/>
          <a:p>
            <a:r>
              <a:rPr lang="en-US" sz="2000" b="1" dirty="0">
                <a:solidFill>
                  <a:schemeClr val="accent1">
                    <a:lumMod val="75000"/>
                  </a:schemeClr>
                </a:solidFill>
              </a:rPr>
              <a:t>Plan</a:t>
            </a:r>
          </a:p>
        </p:txBody>
      </p:sp>
    </p:spTree>
    <p:extLst>
      <p:ext uri="{BB962C8B-B14F-4D97-AF65-F5344CB8AC3E}">
        <p14:creationId xmlns:p14="http://schemas.microsoft.com/office/powerpoint/2010/main" val="113832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spcBef>
                <a:spcPts val="773"/>
              </a:spcBef>
              <a:buClr>
                <a:srgbClr val="000000"/>
              </a:buClr>
              <a:buSzPct val="100000"/>
              <a:buFont typeface="Arial" panose="020B0604020202020204" pitchFamily="34" charset="0"/>
              <a:buChar char="•"/>
              <a:defRPr sz="3094">
                <a:solidFill>
                  <a:schemeClr val="tx1"/>
                </a:solidFill>
                <a:latin typeface="Calibri" panose="020F0502020204030204" pitchFamily="34" charset="0"/>
                <a:ea typeface="ヒラギノ角ゴ ProN W3" charset="-128"/>
                <a:sym typeface="Calibri" panose="020F0502020204030204" pitchFamily="34" charset="0"/>
              </a:defRPr>
            </a:lvl1pPr>
            <a:lvl2pPr marL="522368" indent="-200911">
              <a:spcBef>
                <a:spcPts val="703"/>
              </a:spcBef>
              <a:buClr>
                <a:srgbClr val="000000"/>
              </a:buClr>
              <a:buSzPct val="100000"/>
              <a:buFont typeface="Arial" panose="020B0604020202020204" pitchFamily="34" charset="0"/>
              <a:buChar char="–"/>
              <a:defRPr sz="2672">
                <a:solidFill>
                  <a:schemeClr val="tx1"/>
                </a:solidFill>
                <a:latin typeface="Calibri" panose="020F0502020204030204" pitchFamily="34" charset="0"/>
                <a:ea typeface="ヒラギノ角ゴ ProN W3" charset="-128"/>
                <a:sym typeface="Calibri" panose="020F0502020204030204" pitchFamily="34" charset="0"/>
              </a:defRPr>
            </a:lvl2pPr>
            <a:lvl3pPr marL="803643" indent="-160729">
              <a:spcBef>
                <a:spcPts val="562"/>
              </a:spcBef>
              <a:buClr>
                <a:srgbClr val="000000"/>
              </a:buClr>
              <a:buSzPct val="100000"/>
              <a:buFont typeface="Arial" panose="020B0604020202020204" pitchFamily="34" charset="0"/>
              <a:buChar char="•"/>
              <a:defRPr sz="2391">
                <a:solidFill>
                  <a:schemeClr val="tx1"/>
                </a:solidFill>
                <a:latin typeface="Calibri" panose="020F0502020204030204" pitchFamily="34" charset="0"/>
                <a:ea typeface="ヒラギノ角ゴ ProN W3" charset="-128"/>
                <a:sym typeface="Calibri" panose="020F0502020204030204" pitchFamily="34" charset="0"/>
              </a:defRPr>
            </a:lvl3pPr>
            <a:lvl4pPr marL="1125101"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4pPr>
            <a:lvl5pPr marL="1446558"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5pPr>
            <a:lvl6pPr marL="1768015"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6pPr>
            <a:lvl7pPr marL="2089473"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7pPr>
            <a:lvl8pPr marL="2410930"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8pPr>
            <a:lvl9pPr marL="2732387"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9pPr>
          </a:lstStyle>
          <a:p>
            <a:pPr>
              <a:spcBef>
                <a:spcPct val="0"/>
              </a:spcBef>
              <a:buClrTx/>
              <a:buSzTx/>
              <a:buFontTx/>
              <a:buNone/>
            </a:pPr>
            <a:fld id="{CBC91D6C-E87B-47FE-BC66-935343B8DCC4}" type="slidenum">
              <a:rPr lang="en-US" altLang="en-US" sz="1125">
                <a:solidFill>
                  <a:srgbClr val="878787"/>
                </a:solidFill>
              </a:rPr>
              <a:pPr>
                <a:spcBef>
                  <a:spcPct val="0"/>
                </a:spcBef>
                <a:buClrTx/>
                <a:buSzTx/>
                <a:buFontTx/>
                <a:buNone/>
              </a:pPr>
              <a:t>4</a:t>
            </a:fld>
            <a:endParaRPr lang="en-US" altLang="en-US" sz="1125">
              <a:solidFill>
                <a:srgbClr val="878787"/>
              </a:solidFill>
            </a:endParaRPr>
          </a:p>
        </p:txBody>
      </p:sp>
      <p:pic>
        <p:nvPicPr>
          <p:cNvPr id="133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40" y="0"/>
            <a:ext cx="9273480" cy="6995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pic>
      <p:sp>
        <p:nvSpPr>
          <p:cNvPr id="13316" name="Rectangle 2"/>
          <p:cNvSpPr>
            <a:spLocks noGrp="1" noChangeArrowheads="1"/>
          </p:cNvSpPr>
          <p:nvPr>
            <p:ph type="title"/>
          </p:nvPr>
        </p:nvSpPr>
        <p:spPr>
          <a:xfrm>
            <a:off x="455414" y="-37540"/>
            <a:ext cx="8233172" cy="1669852"/>
          </a:xfrm>
        </p:spPr>
        <p:txBody>
          <a:bodyPr>
            <a:normAutofit/>
          </a:bodyPr>
          <a:lstStyle/>
          <a:p>
            <a:pPr eaLnBrk="1" hangingPunct="1"/>
            <a:r>
              <a:rPr lang="en-US" altLang="en-US" sz="6000" dirty="0"/>
              <a:t>Read</a:t>
            </a:r>
          </a:p>
        </p:txBody>
      </p:sp>
      <p:sp>
        <p:nvSpPr>
          <p:cNvPr id="63493" name="Rectangle 3"/>
          <p:cNvSpPr>
            <a:spLocks noGrp="1" noChangeArrowheads="1"/>
          </p:cNvSpPr>
          <p:nvPr>
            <p:ph type="body" idx="1"/>
          </p:nvPr>
        </p:nvSpPr>
        <p:spPr>
          <a:xfrm>
            <a:off x="571630" y="2216109"/>
            <a:ext cx="8116956" cy="6067140"/>
          </a:xfrm>
        </p:spPr>
        <p:txBody>
          <a:bodyPr>
            <a:normAutofit/>
          </a:bodyPr>
          <a:lstStyle/>
          <a:p>
            <a:pPr lvl="2"/>
            <a:r>
              <a:rPr lang="en-US" sz="3200" dirty="0"/>
              <a:t>Read the charts on p. 143 and p. 252.</a:t>
            </a:r>
          </a:p>
          <a:p>
            <a:pPr marL="914400" lvl="2" indent="0">
              <a:buNone/>
            </a:pPr>
            <a:endParaRPr lang="en-US" sz="3200" dirty="0"/>
          </a:p>
          <a:p>
            <a:pPr lvl="2"/>
            <a:r>
              <a:rPr lang="en-US" sz="3200" b="1" dirty="0">
                <a:solidFill>
                  <a:schemeClr val="accent1">
                    <a:lumMod val="75000"/>
                  </a:schemeClr>
                </a:solidFill>
              </a:rPr>
              <a:t>Highlight information that matches your role in teaching ELLs. (p. 252)</a:t>
            </a:r>
          </a:p>
          <a:p>
            <a:pPr lvl="2"/>
            <a:r>
              <a:rPr lang="en-US" sz="3200" b="1" dirty="0">
                <a:solidFill>
                  <a:schemeClr val="accent1">
                    <a:lumMod val="75000"/>
                  </a:schemeClr>
                </a:solidFill>
              </a:rPr>
              <a:t>Highlight points in the lesson cycle that call for you to add/change your approach to teaching ELLs (p. 143)</a:t>
            </a:r>
            <a:endParaRPr lang="en-US" sz="3200" dirty="0"/>
          </a:p>
        </p:txBody>
      </p:sp>
      <p:sp>
        <p:nvSpPr>
          <p:cNvPr id="13318" name="Text Box 4"/>
          <p:cNvSpPr txBox="1">
            <a:spLocks noChangeArrowheads="1"/>
          </p:cNvSpPr>
          <p:nvPr/>
        </p:nvSpPr>
        <p:spPr bwMode="auto">
          <a:xfrm>
            <a:off x="8478739" y="6494115"/>
            <a:ext cx="207615" cy="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spcBef>
                <a:spcPts val="1100"/>
              </a:spcBef>
              <a:buClr>
                <a:srgbClr val="000000"/>
              </a:buClr>
              <a:buSzPct val="100000"/>
              <a:buFont typeface="Arial" panose="020B0604020202020204" pitchFamily="34" charset="0"/>
              <a:buChar char="•"/>
              <a:defRPr sz="4400">
                <a:solidFill>
                  <a:schemeClr val="tx1"/>
                </a:solidFill>
                <a:latin typeface="Calibri" panose="020F0502020204030204" pitchFamily="34" charset="0"/>
                <a:ea typeface="ヒラギノ角ゴ ProN W3" charset="-128"/>
                <a:sym typeface="Calibri" panose="020F0502020204030204" pitchFamily="34" charset="0"/>
              </a:defRPr>
            </a:lvl1pPr>
            <a:lvl2pPr marL="742950" indent="-285750">
              <a:spcBef>
                <a:spcPts val="1000"/>
              </a:spcBef>
              <a:buClr>
                <a:srgbClr val="000000"/>
              </a:buClr>
              <a:buSzPct val="100000"/>
              <a:buFont typeface="Arial" panose="020B0604020202020204" pitchFamily="34" charset="0"/>
              <a:buChar char="–"/>
              <a:defRPr sz="3800">
                <a:solidFill>
                  <a:schemeClr val="tx1"/>
                </a:solidFill>
                <a:latin typeface="Calibri" panose="020F0502020204030204" pitchFamily="34" charset="0"/>
                <a:ea typeface="ヒラギノ角ゴ ProN W3" charset="-128"/>
                <a:sym typeface="Calibri" panose="020F0502020204030204" pitchFamily="34" charset="0"/>
              </a:defRPr>
            </a:lvl2pPr>
            <a:lvl3pPr marL="1143000" indent="-228600">
              <a:spcBef>
                <a:spcPts val="800"/>
              </a:spcBef>
              <a:buClr>
                <a:srgbClr val="000000"/>
              </a:buClr>
              <a:buSzPct val="100000"/>
              <a:buFont typeface="Arial" panose="020B0604020202020204" pitchFamily="34" charset="0"/>
              <a:buChar char="•"/>
              <a:defRPr sz="3400">
                <a:solidFill>
                  <a:schemeClr val="tx1"/>
                </a:solidFill>
                <a:latin typeface="Calibri" panose="020F0502020204030204" pitchFamily="34" charset="0"/>
                <a:ea typeface="ヒラギノ角ゴ ProN W3" charset="-128"/>
                <a:sym typeface="Calibri" panose="020F0502020204030204" pitchFamily="34" charset="0"/>
              </a:defRPr>
            </a:lvl3pPr>
            <a:lvl4pPr marL="16002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4pPr>
            <a:lvl5pPr marL="20574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5pPr>
            <a:lvl6pPr marL="25146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6pPr>
            <a:lvl7pPr marL="29718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7pPr>
            <a:lvl8pPr marL="34290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8pPr>
            <a:lvl9pPr marL="38862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9pPr>
          </a:lstStyle>
          <a:p>
            <a:pPr algn="r" eaLnBrk="1" hangingPunct="1">
              <a:spcBef>
                <a:spcPct val="0"/>
              </a:spcBef>
              <a:buClrTx/>
              <a:buSzTx/>
              <a:buFontTx/>
              <a:buNone/>
            </a:pPr>
            <a:fld id="{E5E529BD-6B61-41AA-8006-11D6E427BEB9}" type="slidenum">
              <a:rPr lang="en-US" altLang="en-US" sz="1125">
                <a:solidFill>
                  <a:srgbClr val="878787"/>
                </a:solidFill>
              </a:rPr>
              <a:pPr algn="r" eaLnBrk="1" hangingPunct="1">
                <a:spcBef>
                  <a:spcPct val="0"/>
                </a:spcBef>
                <a:buClrTx/>
                <a:buSzTx/>
                <a:buFontTx/>
                <a:buNone/>
              </a:pPr>
              <a:t>4</a:t>
            </a:fld>
            <a:endParaRPr lang="en-US" altLang="en-US" sz="1125">
              <a:solidFill>
                <a:srgbClr val="878787"/>
              </a:solidFill>
            </a:endParaRPr>
          </a:p>
        </p:txBody>
      </p:sp>
      <p:pic>
        <p:nvPicPr>
          <p:cNvPr id="2" name="Picture 1"/>
          <p:cNvPicPr>
            <a:picLocks noChangeAspect="1"/>
          </p:cNvPicPr>
          <p:nvPr/>
        </p:nvPicPr>
        <p:blipFill>
          <a:blip r:embed="rId4"/>
          <a:stretch>
            <a:fillRect/>
          </a:stretch>
        </p:blipFill>
        <p:spPr>
          <a:xfrm>
            <a:off x="282097" y="274588"/>
            <a:ext cx="1550822" cy="1941443"/>
          </a:xfrm>
          <a:prstGeom prst="rect">
            <a:avLst/>
          </a:prstGeom>
        </p:spPr>
      </p:pic>
    </p:spTree>
    <p:extLst>
      <p:ext uri="{BB962C8B-B14F-4D97-AF65-F5344CB8AC3E}">
        <p14:creationId xmlns:p14="http://schemas.microsoft.com/office/powerpoint/2010/main" val="130091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4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spcBef>
                <a:spcPts val="773"/>
              </a:spcBef>
              <a:buClr>
                <a:srgbClr val="000000"/>
              </a:buClr>
              <a:buSzPct val="100000"/>
              <a:buFont typeface="Arial" panose="020B0604020202020204" pitchFamily="34" charset="0"/>
              <a:buChar char="•"/>
              <a:defRPr sz="3094">
                <a:solidFill>
                  <a:schemeClr val="tx1"/>
                </a:solidFill>
                <a:latin typeface="Calibri" panose="020F0502020204030204" pitchFamily="34" charset="0"/>
                <a:ea typeface="ヒラギノ角ゴ ProN W3" charset="-128"/>
                <a:sym typeface="Calibri" panose="020F0502020204030204" pitchFamily="34" charset="0"/>
              </a:defRPr>
            </a:lvl1pPr>
            <a:lvl2pPr marL="522368" indent="-200911">
              <a:spcBef>
                <a:spcPts val="703"/>
              </a:spcBef>
              <a:buClr>
                <a:srgbClr val="000000"/>
              </a:buClr>
              <a:buSzPct val="100000"/>
              <a:buFont typeface="Arial" panose="020B0604020202020204" pitchFamily="34" charset="0"/>
              <a:buChar char="–"/>
              <a:defRPr sz="2672">
                <a:solidFill>
                  <a:schemeClr val="tx1"/>
                </a:solidFill>
                <a:latin typeface="Calibri" panose="020F0502020204030204" pitchFamily="34" charset="0"/>
                <a:ea typeface="ヒラギノ角ゴ ProN W3" charset="-128"/>
                <a:sym typeface="Calibri" panose="020F0502020204030204" pitchFamily="34" charset="0"/>
              </a:defRPr>
            </a:lvl2pPr>
            <a:lvl3pPr marL="803643" indent="-160729">
              <a:spcBef>
                <a:spcPts val="562"/>
              </a:spcBef>
              <a:buClr>
                <a:srgbClr val="000000"/>
              </a:buClr>
              <a:buSzPct val="100000"/>
              <a:buFont typeface="Arial" panose="020B0604020202020204" pitchFamily="34" charset="0"/>
              <a:buChar char="•"/>
              <a:defRPr sz="2391">
                <a:solidFill>
                  <a:schemeClr val="tx1"/>
                </a:solidFill>
                <a:latin typeface="Calibri" panose="020F0502020204030204" pitchFamily="34" charset="0"/>
                <a:ea typeface="ヒラギノ角ゴ ProN W3" charset="-128"/>
                <a:sym typeface="Calibri" panose="020F0502020204030204" pitchFamily="34" charset="0"/>
              </a:defRPr>
            </a:lvl3pPr>
            <a:lvl4pPr marL="1125101"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4pPr>
            <a:lvl5pPr marL="1446558"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5pPr>
            <a:lvl6pPr marL="1768015"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6pPr>
            <a:lvl7pPr marL="2089473"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7pPr>
            <a:lvl8pPr marL="2410930"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8pPr>
            <a:lvl9pPr marL="2732387"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9pPr>
          </a:lstStyle>
          <a:p>
            <a:pPr>
              <a:spcBef>
                <a:spcPct val="0"/>
              </a:spcBef>
              <a:buClrTx/>
              <a:buSzTx/>
              <a:buFontTx/>
              <a:buNone/>
            </a:pPr>
            <a:fld id="{CBC91D6C-E87B-47FE-BC66-935343B8DCC4}" type="slidenum">
              <a:rPr lang="en-US" altLang="en-US" sz="1125">
                <a:solidFill>
                  <a:srgbClr val="878787"/>
                </a:solidFill>
              </a:rPr>
              <a:pPr>
                <a:spcBef>
                  <a:spcPct val="0"/>
                </a:spcBef>
                <a:buClrTx/>
                <a:buSzTx/>
                <a:buFontTx/>
                <a:buNone/>
              </a:pPr>
              <a:t>5</a:t>
            </a:fld>
            <a:endParaRPr lang="en-US" altLang="en-US" sz="1125">
              <a:solidFill>
                <a:srgbClr val="878787"/>
              </a:solidFill>
            </a:endParaRPr>
          </a:p>
        </p:txBody>
      </p:sp>
      <p:pic>
        <p:nvPicPr>
          <p:cNvPr id="133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480" y="0"/>
            <a:ext cx="9273480" cy="6995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pic>
      <p:sp>
        <p:nvSpPr>
          <p:cNvPr id="13316" name="Rectangle 2"/>
          <p:cNvSpPr>
            <a:spLocks noGrp="1" noChangeArrowheads="1"/>
          </p:cNvSpPr>
          <p:nvPr>
            <p:ph type="title"/>
          </p:nvPr>
        </p:nvSpPr>
        <p:spPr>
          <a:xfrm>
            <a:off x="455414" y="274588"/>
            <a:ext cx="8233172" cy="1669852"/>
          </a:xfrm>
        </p:spPr>
        <p:txBody>
          <a:bodyPr>
            <a:normAutofit/>
          </a:bodyPr>
          <a:lstStyle/>
          <a:p>
            <a:pPr eaLnBrk="1" hangingPunct="1"/>
            <a:r>
              <a:rPr lang="en-US" altLang="en-US" sz="6000" dirty="0"/>
              <a:t>Talk 2</a:t>
            </a:r>
          </a:p>
        </p:txBody>
      </p:sp>
      <p:sp>
        <p:nvSpPr>
          <p:cNvPr id="63493" name="Rectangle 3"/>
          <p:cNvSpPr>
            <a:spLocks noGrp="1" noChangeArrowheads="1"/>
          </p:cNvSpPr>
          <p:nvPr>
            <p:ph type="body" idx="1"/>
          </p:nvPr>
        </p:nvSpPr>
        <p:spPr>
          <a:xfrm>
            <a:off x="453182" y="1577986"/>
            <a:ext cx="8233172" cy="4836066"/>
          </a:xfrm>
        </p:spPr>
        <p:txBody>
          <a:bodyPr>
            <a:normAutofit/>
          </a:bodyPr>
          <a:lstStyle/>
          <a:p>
            <a:pPr marL="0" indent="0">
              <a:buNone/>
            </a:pPr>
            <a:endParaRPr lang="en-US" dirty="0"/>
          </a:p>
          <a:p>
            <a:r>
              <a:rPr lang="en-US" dirty="0"/>
              <a:t>Think about connections you made with the text you just read and your role in teaching ELLs.</a:t>
            </a:r>
          </a:p>
          <a:p>
            <a:r>
              <a:rPr lang="en-US" dirty="0"/>
              <a:t>Complete and share the following stems:</a:t>
            </a:r>
          </a:p>
          <a:p>
            <a:pPr lvl="1"/>
            <a:r>
              <a:rPr lang="en-US" sz="3200" i="1" dirty="0"/>
              <a:t>I already support ELLs when I…</a:t>
            </a:r>
          </a:p>
          <a:p>
            <a:pPr lvl="1"/>
            <a:r>
              <a:rPr lang="en-US" sz="3200" i="1" dirty="0"/>
              <a:t>In addition, I can also… </a:t>
            </a:r>
          </a:p>
        </p:txBody>
      </p:sp>
      <p:sp>
        <p:nvSpPr>
          <p:cNvPr id="13318" name="Text Box 4"/>
          <p:cNvSpPr txBox="1">
            <a:spLocks noChangeArrowheads="1"/>
          </p:cNvSpPr>
          <p:nvPr/>
        </p:nvSpPr>
        <p:spPr bwMode="auto">
          <a:xfrm>
            <a:off x="8478739" y="6494115"/>
            <a:ext cx="207615" cy="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spcBef>
                <a:spcPts val="1100"/>
              </a:spcBef>
              <a:buClr>
                <a:srgbClr val="000000"/>
              </a:buClr>
              <a:buSzPct val="100000"/>
              <a:buFont typeface="Arial" panose="020B0604020202020204" pitchFamily="34" charset="0"/>
              <a:buChar char="•"/>
              <a:defRPr sz="4400">
                <a:solidFill>
                  <a:schemeClr val="tx1"/>
                </a:solidFill>
                <a:latin typeface="Calibri" panose="020F0502020204030204" pitchFamily="34" charset="0"/>
                <a:ea typeface="ヒラギノ角ゴ ProN W3" charset="-128"/>
                <a:sym typeface="Calibri" panose="020F0502020204030204" pitchFamily="34" charset="0"/>
              </a:defRPr>
            </a:lvl1pPr>
            <a:lvl2pPr marL="742950" indent="-285750">
              <a:spcBef>
                <a:spcPts val="1000"/>
              </a:spcBef>
              <a:buClr>
                <a:srgbClr val="000000"/>
              </a:buClr>
              <a:buSzPct val="100000"/>
              <a:buFont typeface="Arial" panose="020B0604020202020204" pitchFamily="34" charset="0"/>
              <a:buChar char="–"/>
              <a:defRPr sz="3800">
                <a:solidFill>
                  <a:schemeClr val="tx1"/>
                </a:solidFill>
                <a:latin typeface="Calibri" panose="020F0502020204030204" pitchFamily="34" charset="0"/>
                <a:ea typeface="ヒラギノ角ゴ ProN W3" charset="-128"/>
                <a:sym typeface="Calibri" panose="020F0502020204030204" pitchFamily="34" charset="0"/>
              </a:defRPr>
            </a:lvl2pPr>
            <a:lvl3pPr marL="1143000" indent="-228600">
              <a:spcBef>
                <a:spcPts val="800"/>
              </a:spcBef>
              <a:buClr>
                <a:srgbClr val="000000"/>
              </a:buClr>
              <a:buSzPct val="100000"/>
              <a:buFont typeface="Arial" panose="020B0604020202020204" pitchFamily="34" charset="0"/>
              <a:buChar char="•"/>
              <a:defRPr sz="3400">
                <a:solidFill>
                  <a:schemeClr val="tx1"/>
                </a:solidFill>
                <a:latin typeface="Calibri" panose="020F0502020204030204" pitchFamily="34" charset="0"/>
                <a:ea typeface="ヒラギノ角ゴ ProN W3" charset="-128"/>
                <a:sym typeface="Calibri" panose="020F0502020204030204" pitchFamily="34" charset="0"/>
              </a:defRPr>
            </a:lvl3pPr>
            <a:lvl4pPr marL="16002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4pPr>
            <a:lvl5pPr marL="20574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5pPr>
            <a:lvl6pPr marL="25146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6pPr>
            <a:lvl7pPr marL="29718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7pPr>
            <a:lvl8pPr marL="34290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8pPr>
            <a:lvl9pPr marL="38862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9pPr>
          </a:lstStyle>
          <a:p>
            <a:pPr algn="r" eaLnBrk="1" hangingPunct="1">
              <a:spcBef>
                <a:spcPct val="0"/>
              </a:spcBef>
              <a:buClrTx/>
              <a:buSzTx/>
              <a:buFontTx/>
              <a:buNone/>
            </a:pPr>
            <a:fld id="{E5E529BD-6B61-41AA-8006-11D6E427BEB9}" type="slidenum">
              <a:rPr lang="en-US" altLang="en-US" sz="1125">
                <a:solidFill>
                  <a:srgbClr val="878787"/>
                </a:solidFill>
              </a:rPr>
              <a:pPr algn="r" eaLnBrk="1" hangingPunct="1">
                <a:spcBef>
                  <a:spcPct val="0"/>
                </a:spcBef>
                <a:buClrTx/>
                <a:buSzTx/>
                <a:buFontTx/>
                <a:buNone/>
              </a:pPr>
              <a:t>5</a:t>
            </a:fld>
            <a:endParaRPr lang="en-US" altLang="en-US" sz="1125">
              <a:solidFill>
                <a:srgbClr val="878787"/>
              </a:solidFill>
            </a:endParaRPr>
          </a:p>
        </p:txBody>
      </p:sp>
      <p:pic>
        <p:nvPicPr>
          <p:cNvPr id="2" name="Picture 1"/>
          <p:cNvPicPr>
            <a:picLocks noChangeAspect="1"/>
          </p:cNvPicPr>
          <p:nvPr/>
        </p:nvPicPr>
        <p:blipFill>
          <a:blip r:embed="rId4"/>
          <a:stretch>
            <a:fillRect/>
          </a:stretch>
        </p:blipFill>
        <p:spPr>
          <a:xfrm>
            <a:off x="455414" y="307410"/>
            <a:ext cx="1604208" cy="1604208"/>
          </a:xfrm>
          <a:prstGeom prst="rect">
            <a:avLst/>
          </a:prstGeom>
        </p:spPr>
      </p:pic>
    </p:spTree>
    <p:extLst>
      <p:ext uri="{BB962C8B-B14F-4D97-AF65-F5344CB8AC3E}">
        <p14:creationId xmlns:p14="http://schemas.microsoft.com/office/powerpoint/2010/main" val="279985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spcBef>
                <a:spcPts val="773"/>
              </a:spcBef>
              <a:buClr>
                <a:srgbClr val="000000"/>
              </a:buClr>
              <a:buSzPct val="100000"/>
              <a:buFont typeface="Arial" panose="020B0604020202020204" pitchFamily="34" charset="0"/>
              <a:buChar char="•"/>
              <a:defRPr sz="3094">
                <a:solidFill>
                  <a:schemeClr val="tx1"/>
                </a:solidFill>
                <a:latin typeface="Calibri" panose="020F0502020204030204" pitchFamily="34" charset="0"/>
                <a:ea typeface="ヒラギノ角ゴ ProN W3" charset="-128"/>
                <a:sym typeface="Calibri" panose="020F0502020204030204" pitchFamily="34" charset="0"/>
              </a:defRPr>
            </a:lvl1pPr>
            <a:lvl2pPr marL="522368" indent="-200911">
              <a:spcBef>
                <a:spcPts val="703"/>
              </a:spcBef>
              <a:buClr>
                <a:srgbClr val="000000"/>
              </a:buClr>
              <a:buSzPct val="100000"/>
              <a:buFont typeface="Arial" panose="020B0604020202020204" pitchFamily="34" charset="0"/>
              <a:buChar char="–"/>
              <a:defRPr sz="2672">
                <a:solidFill>
                  <a:schemeClr val="tx1"/>
                </a:solidFill>
                <a:latin typeface="Calibri" panose="020F0502020204030204" pitchFamily="34" charset="0"/>
                <a:ea typeface="ヒラギノ角ゴ ProN W3" charset="-128"/>
                <a:sym typeface="Calibri" panose="020F0502020204030204" pitchFamily="34" charset="0"/>
              </a:defRPr>
            </a:lvl2pPr>
            <a:lvl3pPr marL="803643" indent="-160729">
              <a:spcBef>
                <a:spcPts val="562"/>
              </a:spcBef>
              <a:buClr>
                <a:srgbClr val="000000"/>
              </a:buClr>
              <a:buSzPct val="100000"/>
              <a:buFont typeface="Arial" panose="020B0604020202020204" pitchFamily="34" charset="0"/>
              <a:buChar char="•"/>
              <a:defRPr sz="2391">
                <a:solidFill>
                  <a:schemeClr val="tx1"/>
                </a:solidFill>
                <a:latin typeface="Calibri" panose="020F0502020204030204" pitchFamily="34" charset="0"/>
                <a:ea typeface="ヒラギノ角ゴ ProN W3" charset="-128"/>
                <a:sym typeface="Calibri" panose="020F0502020204030204" pitchFamily="34" charset="0"/>
              </a:defRPr>
            </a:lvl3pPr>
            <a:lvl4pPr marL="1125101"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4pPr>
            <a:lvl5pPr marL="1446558"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5pPr>
            <a:lvl6pPr marL="1768015"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6pPr>
            <a:lvl7pPr marL="2089473"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7pPr>
            <a:lvl8pPr marL="2410930"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8pPr>
            <a:lvl9pPr marL="2732387"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9pPr>
          </a:lstStyle>
          <a:p>
            <a:pPr>
              <a:spcBef>
                <a:spcPct val="0"/>
              </a:spcBef>
              <a:buClrTx/>
              <a:buSzTx/>
              <a:buFontTx/>
              <a:buNone/>
            </a:pPr>
            <a:fld id="{CBC91D6C-E87B-47FE-BC66-935343B8DCC4}" type="slidenum">
              <a:rPr lang="en-US" altLang="en-US" sz="1125">
                <a:solidFill>
                  <a:srgbClr val="878787"/>
                </a:solidFill>
              </a:rPr>
              <a:pPr>
                <a:spcBef>
                  <a:spcPct val="0"/>
                </a:spcBef>
                <a:buClrTx/>
                <a:buSzTx/>
                <a:buFontTx/>
                <a:buNone/>
              </a:pPr>
              <a:t>6</a:t>
            </a:fld>
            <a:endParaRPr lang="en-US" altLang="en-US" sz="1125">
              <a:solidFill>
                <a:srgbClr val="878787"/>
              </a:solidFill>
            </a:endParaRPr>
          </a:p>
        </p:txBody>
      </p:sp>
      <p:pic>
        <p:nvPicPr>
          <p:cNvPr id="133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 y="-116085"/>
            <a:ext cx="9273480" cy="6995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pic>
      <p:sp>
        <p:nvSpPr>
          <p:cNvPr id="13316" name="Rectangle 2"/>
          <p:cNvSpPr>
            <a:spLocks noGrp="1" noChangeArrowheads="1"/>
          </p:cNvSpPr>
          <p:nvPr>
            <p:ph type="title"/>
          </p:nvPr>
        </p:nvSpPr>
        <p:spPr>
          <a:xfrm>
            <a:off x="455414" y="274588"/>
            <a:ext cx="8233172" cy="1669852"/>
          </a:xfrm>
        </p:spPr>
        <p:txBody>
          <a:bodyPr>
            <a:normAutofit/>
          </a:bodyPr>
          <a:lstStyle/>
          <a:p>
            <a:pPr eaLnBrk="1" hangingPunct="1"/>
            <a:r>
              <a:rPr lang="en-US" altLang="en-US" sz="6000" dirty="0"/>
              <a:t>Write</a:t>
            </a:r>
          </a:p>
        </p:txBody>
      </p:sp>
      <p:sp>
        <p:nvSpPr>
          <p:cNvPr id="63493" name="Rectangle 3"/>
          <p:cNvSpPr>
            <a:spLocks noGrp="1" noChangeArrowheads="1"/>
          </p:cNvSpPr>
          <p:nvPr>
            <p:ph type="body" idx="1"/>
          </p:nvPr>
        </p:nvSpPr>
        <p:spPr>
          <a:xfrm>
            <a:off x="555303" y="1914551"/>
            <a:ext cx="8233172" cy="4161234"/>
          </a:xfrm>
        </p:spPr>
        <p:txBody>
          <a:bodyPr>
            <a:normAutofit/>
          </a:bodyPr>
          <a:lstStyle/>
          <a:p>
            <a:r>
              <a:rPr lang="en-US" dirty="0"/>
              <a:t>Complete this stem:</a:t>
            </a:r>
          </a:p>
          <a:p>
            <a:pPr marL="0" indent="0">
              <a:buNone/>
            </a:pPr>
            <a:endParaRPr lang="en-US" dirty="0"/>
          </a:p>
          <a:p>
            <a:pPr lvl="1"/>
            <a:r>
              <a:rPr lang="en-US" sz="3200" i="1" dirty="0"/>
              <a:t>This year, I will encourage ELLs to make their needs and wants known by…</a:t>
            </a:r>
          </a:p>
          <a:p>
            <a:pPr marL="0" indent="0">
              <a:buNone/>
            </a:pPr>
            <a:endParaRPr lang="en-US" dirty="0"/>
          </a:p>
          <a:p>
            <a:r>
              <a:rPr lang="en-US" dirty="0"/>
              <a:t>Explain in one or two sentences why this is an important goal for you.</a:t>
            </a:r>
          </a:p>
          <a:p>
            <a:endParaRPr lang="en-US" dirty="0"/>
          </a:p>
          <a:p>
            <a:endParaRPr lang="en-US" dirty="0"/>
          </a:p>
        </p:txBody>
      </p:sp>
      <p:sp>
        <p:nvSpPr>
          <p:cNvPr id="13318" name="Text Box 4"/>
          <p:cNvSpPr txBox="1">
            <a:spLocks noChangeArrowheads="1"/>
          </p:cNvSpPr>
          <p:nvPr/>
        </p:nvSpPr>
        <p:spPr bwMode="auto">
          <a:xfrm>
            <a:off x="8478739" y="6494115"/>
            <a:ext cx="207615" cy="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spcBef>
                <a:spcPts val="1100"/>
              </a:spcBef>
              <a:buClr>
                <a:srgbClr val="000000"/>
              </a:buClr>
              <a:buSzPct val="100000"/>
              <a:buFont typeface="Arial" panose="020B0604020202020204" pitchFamily="34" charset="0"/>
              <a:buChar char="•"/>
              <a:defRPr sz="4400">
                <a:solidFill>
                  <a:schemeClr val="tx1"/>
                </a:solidFill>
                <a:latin typeface="Calibri" panose="020F0502020204030204" pitchFamily="34" charset="0"/>
                <a:ea typeface="ヒラギノ角ゴ ProN W3" charset="-128"/>
                <a:sym typeface="Calibri" panose="020F0502020204030204" pitchFamily="34" charset="0"/>
              </a:defRPr>
            </a:lvl1pPr>
            <a:lvl2pPr marL="742950" indent="-285750">
              <a:spcBef>
                <a:spcPts val="1000"/>
              </a:spcBef>
              <a:buClr>
                <a:srgbClr val="000000"/>
              </a:buClr>
              <a:buSzPct val="100000"/>
              <a:buFont typeface="Arial" panose="020B0604020202020204" pitchFamily="34" charset="0"/>
              <a:buChar char="–"/>
              <a:defRPr sz="3800">
                <a:solidFill>
                  <a:schemeClr val="tx1"/>
                </a:solidFill>
                <a:latin typeface="Calibri" panose="020F0502020204030204" pitchFamily="34" charset="0"/>
                <a:ea typeface="ヒラギノ角ゴ ProN W3" charset="-128"/>
                <a:sym typeface="Calibri" panose="020F0502020204030204" pitchFamily="34" charset="0"/>
              </a:defRPr>
            </a:lvl2pPr>
            <a:lvl3pPr marL="1143000" indent="-228600">
              <a:spcBef>
                <a:spcPts val="800"/>
              </a:spcBef>
              <a:buClr>
                <a:srgbClr val="000000"/>
              </a:buClr>
              <a:buSzPct val="100000"/>
              <a:buFont typeface="Arial" panose="020B0604020202020204" pitchFamily="34" charset="0"/>
              <a:buChar char="•"/>
              <a:defRPr sz="3400">
                <a:solidFill>
                  <a:schemeClr val="tx1"/>
                </a:solidFill>
                <a:latin typeface="Calibri" panose="020F0502020204030204" pitchFamily="34" charset="0"/>
                <a:ea typeface="ヒラギノ角ゴ ProN W3" charset="-128"/>
                <a:sym typeface="Calibri" panose="020F0502020204030204" pitchFamily="34" charset="0"/>
              </a:defRPr>
            </a:lvl3pPr>
            <a:lvl4pPr marL="16002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4pPr>
            <a:lvl5pPr marL="20574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5pPr>
            <a:lvl6pPr marL="25146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6pPr>
            <a:lvl7pPr marL="29718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7pPr>
            <a:lvl8pPr marL="34290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8pPr>
            <a:lvl9pPr marL="38862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9pPr>
          </a:lstStyle>
          <a:p>
            <a:pPr algn="r" eaLnBrk="1" hangingPunct="1">
              <a:spcBef>
                <a:spcPct val="0"/>
              </a:spcBef>
              <a:buClrTx/>
              <a:buSzTx/>
              <a:buFontTx/>
              <a:buNone/>
            </a:pPr>
            <a:fld id="{E5E529BD-6B61-41AA-8006-11D6E427BEB9}" type="slidenum">
              <a:rPr lang="en-US" altLang="en-US" sz="1125">
                <a:solidFill>
                  <a:srgbClr val="878787"/>
                </a:solidFill>
              </a:rPr>
              <a:pPr algn="r" eaLnBrk="1" hangingPunct="1">
                <a:spcBef>
                  <a:spcPct val="0"/>
                </a:spcBef>
                <a:buClrTx/>
                <a:buSzTx/>
                <a:buFontTx/>
                <a:buNone/>
              </a:pPr>
              <a:t>6</a:t>
            </a:fld>
            <a:endParaRPr lang="en-US" altLang="en-US" sz="1125">
              <a:solidFill>
                <a:srgbClr val="878787"/>
              </a:solidFill>
            </a:endParaRPr>
          </a:p>
        </p:txBody>
      </p:sp>
      <p:pic>
        <p:nvPicPr>
          <p:cNvPr id="2" name="Picture 1"/>
          <p:cNvPicPr>
            <a:picLocks noChangeAspect="1"/>
          </p:cNvPicPr>
          <p:nvPr/>
        </p:nvPicPr>
        <p:blipFill>
          <a:blip r:embed="rId4"/>
          <a:stretch>
            <a:fillRect/>
          </a:stretch>
        </p:blipFill>
        <p:spPr>
          <a:xfrm>
            <a:off x="289891" y="256729"/>
            <a:ext cx="1432891" cy="1657822"/>
          </a:xfrm>
          <a:prstGeom prst="rect">
            <a:avLst/>
          </a:prstGeom>
        </p:spPr>
      </p:pic>
    </p:spTree>
    <p:extLst>
      <p:ext uri="{BB962C8B-B14F-4D97-AF65-F5344CB8AC3E}">
        <p14:creationId xmlns:p14="http://schemas.microsoft.com/office/powerpoint/2010/main" val="354296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a:spcBef>
                <a:spcPts val="773"/>
              </a:spcBef>
              <a:buClr>
                <a:srgbClr val="000000"/>
              </a:buClr>
              <a:buSzPct val="100000"/>
              <a:buFont typeface="Arial" panose="020B0604020202020204" pitchFamily="34" charset="0"/>
              <a:buChar char="•"/>
              <a:defRPr sz="3094">
                <a:solidFill>
                  <a:schemeClr val="tx1"/>
                </a:solidFill>
                <a:latin typeface="Calibri" panose="020F0502020204030204" pitchFamily="34" charset="0"/>
                <a:ea typeface="ヒラギノ角ゴ ProN W3" charset="-128"/>
                <a:sym typeface="Calibri" panose="020F0502020204030204" pitchFamily="34" charset="0"/>
              </a:defRPr>
            </a:lvl1pPr>
            <a:lvl2pPr marL="522368" indent="-200911">
              <a:spcBef>
                <a:spcPts val="703"/>
              </a:spcBef>
              <a:buClr>
                <a:srgbClr val="000000"/>
              </a:buClr>
              <a:buSzPct val="100000"/>
              <a:buFont typeface="Arial" panose="020B0604020202020204" pitchFamily="34" charset="0"/>
              <a:buChar char="–"/>
              <a:defRPr sz="2672">
                <a:solidFill>
                  <a:schemeClr val="tx1"/>
                </a:solidFill>
                <a:latin typeface="Calibri" panose="020F0502020204030204" pitchFamily="34" charset="0"/>
                <a:ea typeface="ヒラギノ角ゴ ProN W3" charset="-128"/>
                <a:sym typeface="Calibri" panose="020F0502020204030204" pitchFamily="34" charset="0"/>
              </a:defRPr>
            </a:lvl2pPr>
            <a:lvl3pPr marL="803643" indent="-160729">
              <a:spcBef>
                <a:spcPts val="562"/>
              </a:spcBef>
              <a:buClr>
                <a:srgbClr val="000000"/>
              </a:buClr>
              <a:buSzPct val="100000"/>
              <a:buFont typeface="Arial" panose="020B0604020202020204" pitchFamily="34" charset="0"/>
              <a:buChar char="•"/>
              <a:defRPr sz="2391">
                <a:solidFill>
                  <a:schemeClr val="tx1"/>
                </a:solidFill>
                <a:latin typeface="Calibri" panose="020F0502020204030204" pitchFamily="34" charset="0"/>
                <a:ea typeface="ヒラギノ角ゴ ProN W3" charset="-128"/>
                <a:sym typeface="Calibri" panose="020F0502020204030204" pitchFamily="34" charset="0"/>
              </a:defRPr>
            </a:lvl3pPr>
            <a:lvl4pPr marL="1125101"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4pPr>
            <a:lvl5pPr marL="1446558" indent="-160729">
              <a:spcBef>
                <a:spcPts val="492"/>
              </a:spcBef>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5pPr>
            <a:lvl6pPr marL="1768015"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6pPr>
            <a:lvl7pPr marL="2089473"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7pPr>
            <a:lvl8pPr marL="2410930"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8pPr>
            <a:lvl9pPr marL="2732387" indent="-160729" eaLnBrk="0" fontAlgn="base" hangingPunct="0">
              <a:spcBef>
                <a:spcPts val="492"/>
              </a:spcBef>
              <a:spcAft>
                <a:spcPct val="0"/>
              </a:spcAft>
              <a:buClr>
                <a:srgbClr val="000000"/>
              </a:buClr>
              <a:buSzPct val="100000"/>
              <a:buFont typeface="Arial" panose="020B0604020202020204" pitchFamily="34" charset="0"/>
              <a:buChar char="»"/>
              <a:defRPr sz="1969">
                <a:solidFill>
                  <a:schemeClr val="tx1"/>
                </a:solidFill>
                <a:latin typeface="Calibri" panose="020F0502020204030204" pitchFamily="34" charset="0"/>
                <a:ea typeface="ヒラギノ角ゴ ProN W3" charset="-128"/>
                <a:sym typeface="Calibri" panose="020F0502020204030204" pitchFamily="34" charset="0"/>
              </a:defRPr>
            </a:lvl9pPr>
          </a:lstStyle>
          <a:p>
            <a:pPr>
              <a:spcBef>
                <a:spcPct val="0"/>
              </a:spcBef>
              <a:buClrTx/>
              <a:buSzTx/>
              <a:buFontTx/>
              <a:buNone/>
            </a:pPr>
            <a:fld id="{CBC91D6C-E87B-47FE-BC66-935343B8DCC4}" type="slidenum">
              <a:rPr lang="en-US" altLang="en-US" sz="1125">
                <a:solidFill>
                  <a:srgbClr val="878787"/>
                </a:solidFill>
              </a:rPr>
              <a:pPr>
                <a:spcBef>
                  <a:spcPct val="0"/>
                </a:spcBef>
                <a:buClrTx/>
                <a:buSzTx/>
                <a:buFontTx/>
                <a:buNone/>
              </a:pPr>
              <a:t>7</a:t>
            </a:fld>
            <a:endParaRPr lang="en-US" altLang="en-US" sz="1125">
              <a:solidFill>
                <a:srgbClr val="878787"/>
              </a:solidFill>
            </a:endParaRPr>
          </a:p>
        </p:txBody>
      </p:sp>
      <p:pic>
        <p:nvPicPr>
          <p:cNvPr id="133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 y="-116085"/>
            <a:ext cx="9273480" cy="6995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rgbClr val="000000"/>
                </a:solidFill>
                <a:round/>
                <a:headEnd/>
                <a:tailEnd/>
              </a14:hiddenLine>
            </a:ext>
          </a:extLst>
        </p:spPr>
      </p:pic>
      <p:sp>
        <p:nvSpPr>
          <p:cNvPr id="13316" name="Rectangle 2"/>
          <p:cNvSpPr>
            <a:spLocks noGrp="1" noChangeArrowheads="1"/>
          </p:cNvSpPr>
          <p:nvPr>
            <p:ph type="title"/>
          </p:nvPr>
        </p:nvSpPr>
        <p:spPr>
          <a:xfrm>
            <a:off x="453182" y="-152794"/>
            <a:ext cx="8233172" cy="1669852"/>
          </a:xfrm>
        </p:spPr>
        <p:txBody>
          <a:bodyPr>
            <a:normAutofit/>
          </a:bodyPr>
          <a:lstStyle/>
          <a:p>
            <a:pPr eaLnBrk="1" hangingPunct="1"/>
            <a:r>
              <a:rPr lang="en-US" altLang="en-US" sz="6000" dirty="0"/>
              <a:t>Make It Real</a:t>
            </a:r>
          </a:p>
        </p:txBody>
      </p:sp>
      <p:sp>
        <p:nvSpPr>
          <p:cNvPr id="63493" name="Rectangle 3"/>
          <p:cNvSpPr>
            <a:spLocks noGrp="1" noChangeArrowheads="1"/>
          </p:cNvSpPr>
          <p:nvPr>
            <p:ph type="body" idx="1"/>
          </p:nvPr>
        </p:nvSpPr>
        <p:spPr>
          <a:xfrm>
            <a:off x="231913" y="1860072"/>
            <a:ext cx="8845826" cy="4979811"/>
          </a:xfrm>
        </p:spPr>
        <p:txBody>
          <a:bodyPr>
            <a:normAutofit/>
          </a:bodyPr>
          <a:lstStyle/>
          <a:p>
            <a:r>
              <a:rPr lang="en-US" sz="3600" dirty="0"/>
              <a:t>Between now and the next time we meet, scan through pp. 271-283</a:t>
            </a:r>
          </a:p>
          <a:p>
            <a:r>
              <a:rPr lang="en-US" sz="3600" dirty="0"/>
              <a:t> Read pp. 284-291</a:t>
            </a:r>
          </a:p>
          <a:p>
            <a:r>
              <a:rPr lang="en-US" sz="3600" dirty="0"/>
              <a:t>Knowing the standards for certified ESL/bilingual teachers gives you awareness of the scope of knowledge and behaviors expected of these teachers. </a:t>
            </a:r>
          </a:p>
        </p:txBody>
      </p:sp>
      <p:sp>
        <p:nvSpPr>
          <p:cNvPr id="13318" name="Text Box 4"/>
          <p:cNvSpPr txBox="1">
            <a:spLocks noChangeArrowheads="1"/>
          </p:cNvSpPr>
          <p:nvPr/>
        </p:nvSpPr>
        <p:spPr bwMode="auto">
          <a:xfrm>
            <a:off x="8478739" y="6494115"/>
            <a:ext cx="207615" cy="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spcBef>
                <a:spcPts val="1100"/>
              </a:spcBef>
              <a:buClr>
                <a:srgbClr val="000000"/>
              </a:buClr>
              <a:buSzPct val="100000"/>
              <a:buFont typeface="Arial" panose="020B0604020202020204" pitchFamily="34" charset="0"/>
              <a:buChar char="•"/>
              <a:defRPr sz="4400">
                <a:solidFill>
                  <a:schemeClr val="tx1"/>
                </a:solidFill>
                <a:latin typeface="Calibri" panose="020F0502020204030204" pitchFamily="34" charset="0"/>
                <a:ea typeface="ヒラギノ角ゴ ProN W3" charset="-128"/>
                <a:sym typeface="Calibri" panose="020F0502020204030204" pitchFamily="34" charset="0"/>
              </a:defRPr>
            </a:lvl1pPr>
            <a:lvl2pPr marL="742950" indent="-285750">
              <a:spcBef>
                <a:spcPts val="1000"/>
              </a:spcBef>
              <a:buClr>
                <a:srgbClr val="000000"/>
              </a:buClr>
              <a:buSzPct val="100000"/>
              <a:buFont typeface="Arial" panose="020B0604020202020204" pitchFamily="34" charset="0"/>
              <a:buChar char="–"/>
              <a:defRPr sz="3800">
                <a:solidFill>
                  <a:schemeClr val="tx1"/>
                </a:solidFill>
                <a:latin typeface="Calibri" panose="020F0502020204030204" pitchFamily="34" charset="0"/>
                <a:ea typeface="ヒラギノ角ゴ ProN W3" charset="-128"/>
                <a:sym typeface="Calibri" panose="020F0502020204030204" pitchFamily="34" charset="0"/>
              </a:defRPr>
            </a:lvl2pPr>
            <a:lvl3pPr marL="1143000" indent="-228600">
              <a:spcBef>
                <a:spcPts val="800"/>
              </a:spcBef>
              <a:buClr>
                <a:srgbClr val="000000"/>
              </a:buClr>
              <a:buSzPct val="100000"/>
              <a:buFont typeface="Arial" panose="020B0604020202020204" pitchFamily="34" charset="0"/>
              <a:buChar char="•"/>
              <a:defRPr sz="3400">
                <a:solidFill>
                  <a:schemeClr val="tx1"/>
                </a:solidFill>
                <a:latin typeface="Calibri" panose="020F0502020204030204" pitchFamily="34" charset="0"/>
                <a:ea typeface="ヒラギノ角ゴ ProN W3" charset="-128"/>
                <a:sym typeface="Calibri" panose="020F0502020204030204" pitchFamily="34" charset="0"/>
              </a:defRPr>
            </a:lvl3pPr>
            <a:lvl4pPr marL="16002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4pPr>
            <a:lvl5pPr marL="2057400" indent="-228600">
              <a:spcBef>
                <a:spcPts val="700"/>
              </a:spcBef>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5pPr>
            <a:lvl6pPr marL="25146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6pPr>
            <a:lvl7pPr marL="29718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7pPr>
            <a:lvl8pPr marL="34290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8pPr>
            <a:lvl9pPr marL="3886200" indent="-22860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Calibri" panose="020F0502020204030204" pitchFamily="34" charset="0"/>
                <a:ea typeface="ヒラギノ角ゴ ProN W3" charset="-128"/>
                <a:sym typeface="Calibri" panose="020F0502020204030204" pitchFamily="34" charset="0"/>
              </a:defRPr>
            </a:lvl9pPr>
          </a:lstStyle>
          <a:p>
            <a:pPr algn="r" eaLnBrk="1" hangingPunct="1">
              <a:spcBef>
                <a:spcPct val="0"/>
              </a:spcBef>
              <a:buClrTx/>
              <a:buSzTx/>
              <a:buFontTx/>
              <a:buNone/>
            </a:pPr>
            <a:fld id="{E5E529BD-6B61-41AA-8006-11D6E427BEB9}" type="slidenum">
              <a:rPr lang="en-US" altLang="en-US" sz="1125">
                <a:solidFill>
                  <a:srgbClr val="878787"/>
                </a:solidFill>
              </a:rPr>
              <a:pPr algn="r" eaLnBrk="1" hangingPunct="1">
                <a:spcBef>
                  <a:spcPct val="0"/>
                </a:spcBef>
                <a:buClrTx/>
                <a:buSzTx/>
                <a:buFontTx/>
                <a:buNone/>
              </a:pPr>
              <a:t>7</a:t>
            </a:fld>
            <a:endParaRPr lang="en-US" altLang="en-US" sz="1125">
              <a:solidFill>
                <a:srgbClr val="878787"/>
              </a:solidFill>
            </a:endParaRPr>
          </a:p>
        </p:txBody>
      </p:sp>
      <p:pic>
        <p:nvPicPr>
          <p:cNvPr id="3" name="Picture 2"/>
          <p:cNvPicPr>
            <a:picLocks noChangeAspect="1"/>
          </p:cNvPicPr>
          <p:nvPr/>
        </p:nvPicPr>
        <p:blipFill>
          <a:blip r:embed="rId4"/>
          <a:stretch>
            <a:fillRect/>
          </a:stretch>
        </p:blipFill>
        <p:spPr>
          <a:xfrm>
            <a:off x="453182" y="217233"/>
            <a:ext cx="1625914" cy="1603513"/>
          </a:xfrm>
          <a:prstGeom prst="rect">
            <a:avLst/>
          </a:prstGeom>
        </p:spPr>
      </p:pic>
    </p:spTree>
    <p:extLst>
      <p:ext uri="{BB962C8B-B14F-4D97-AF65-F5344CB8AC3E}">
        <p14:creationId xmlns:p14="http://schemas.microsoft.com/office/powerpoint/2010/main" val="127166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524</TotalTime>
  <Words>299</Words>
  <Application>Microsoft Office PowerPoint</Application>
  <PresentationFormat>On-screen Show (4:3)</PresentationFormat>
  <Paragraphs>57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ELLs in Texas: What Teachers Need to Know </vt:lpstr>
      <vt:lpstr>Put it on the Table</vt:lpstr>
      <vt:lpstr>PowerPoint Presentation</vt:lpstr>
      <vt:lpstr>Read</vt:lpstr>
      <vt:lpstr>Talk 2</vt:lpstr>
      <vt:lpstr>Write</vt:lpstr>
      <vt:lpstr>Make It Real</vt:lpstr>
    </vt:vector>
  </TitlesOfParts>
  <Company>Seidlitz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Mónica Lara, Ph.D.</dc:creator>
  <cp:lastModifiedBy>Lora Escalante</cp:lastModifiedBy>
  <cp:revision>59</cp:revision>
  <dcterms:created xsi:type="dcterms:W3CDTF">2015-09-29T18:48:52Z</dcterms:created>
  <dcterms:modified xsi:type="dcterms:W3CDTF">2016-04-09T21:23:20Z</dcterms:modified>
</cp:coreProperties>
</file>