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61" r:id="rId5"/>
    <p:sldId id="318" r:id="rId6"/>
    <p:sldId id="319" r:id="rId7"/>
    <p:sldId id="320" r:id="rId8"/>
    <p:sldId id="285" r:id="rId9"/>
    <p:sldId id="291" r:id="rId10"/>
    <p:sldId id="286" r:id="rId11"/>
    <p:sldId id="290" r:id="rId12"/>
    <p:sldId id="287" r:id="rId13"/>
    <p:sldId id="289" r:id="rId14"/>
    <p:sldId id="280" r:id="rId15"/>
    <p:sldId id="281" r:id="rId16"/>
    <p:sldId id="282" r:id="rId17"/>
    <p:sldId id="283" r:id="rId18"/>
    <p:sldId id="284" r:id="rId19"/>
    <p:sldId id="262" r:id="rId20"/>
    <p:sldId id="263" r:id="rId21"/>
    <p:sldId id="264" r:id="rId22"/>
    <p:sldId id="265" r:id="rId23"/>
    <p:sldId id="267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299" r:id="rId42"/>
    <p:sldId id="300" r:id="rId43"/>
    <p:sldId id="266" r:id="rId44"/>
  </p:sldIdLst>
  <p:sldSz cx="9144000" cy="6858000" type="screen4x3"/>
  <p:notesSz cx="6858000" cy="14954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5"/>
    <a:srgbClr val="555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EEA58-DF82-4D1C-976A-4ECE84D36588}" v="462" dt="2019-12-16T20:25:04.233"/>
    <p1510:client id="{35D4C70F-CF7A-95D0-42E9-E9E2857412FF}" v="1835" dt="2019-12-16T03:49:46.475"/>
    <p1510:client id="{A1BFDD32-CC6F-8785-4EF6-0D63D1DA606F}" v="462" dt="2019-12-11T22:13:51.416"/>
    <p1510:client id="{DA85D141-C78D-C440-9349-E197065953DE}" v="962" dt="2019-12-10T22:27:27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78391" autoAdjust="0"/>
  </p:normalViewPr>
  <p:slideViewPr>
    <p:cSldViewPr snapToGrid="0" snapToObjects="1">
      <p:cViewPr varScale="1">
        <p:scale>
          <a:sx n="80" d="100"/>
          <a:sy n="80" d="100"/>
        </p:scale>
        <p:origin x="241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aesemann, Lee" userId="S::lee.glaesemann@fortbendisd.com::5723bcc3-3387-4d6e-ab02-82b252fd7905" providerId="AD" clId="Web-{A1BFDD32-CC6F-8785-4EF6-0D63D1DA606F}"/>
    <pc:docChg chg="modSld">
      <pc:chgData name="Glaesemann, Lee" userId="S::lee.glaesemann@fortbendisd.com::5723bcc3-3387-4d6e-ab02-82b252fd7905" providerId="AD" clId="Web-{A1BFDD32-CC6F-8785-4EF6-0D63D1DA606F}" dt="2019-12-11T22:13:51.416" v="446"/>
      <pc:docMkLst>
        <pc:docMk/>
      </pc:docMkLst>
      <pc:sldChg chg="modNotes">
        <pc:chgData name="Glaesemann, Lee" userId="S::lee.glaesemann@fortbendisd.com::5723bcc3-3387-4d6e-ab02-82b252fd7905" providerId="AD" clId="Web-{A1BFDD32-CC6F-8785-4EF6-0D63D1DA606F}" dt="2019-12-11T21:41:36.456" v="6"/>
        <pc:sldMkLst>
          <pc:docMk/>
          <pc:sldMk cId="249806004" sldId="261"/>
        </pc:sldMkLst>
      </pc:sldChg>
      <pc:sldChg chg="modSp modNotes">
        <pc:chgData name="Glaesemann, Lee" userId="S::lee.glaesemann@fortbendisd.com::5723bcc3-3387-4d6e-ab02-82b252fd7905" providerId="AD" clId="Web-{A1BFDD32-CC6F-8785-4EF6-0D63D1DA606F}" dt="2019-12-11T22:13:35.166" v="438"/>
        <pc:sldMkLst>
          <pc:docMk/>
          <pc:sldMk cId="1865972901" sldId="279"/>
        </pc:sldMkLst>
        <pc:spChg chg="mod">
          <ac:chgData name="Glaesemann, Lee" userId="S::lee.glaesemann@fortbendisd.com::5723bcc3-3387-4d6e-ab02-82b252fd7905" providerId="AD" clId="Web-{A1BFDD32-CC6F-8785-4EF6-0D63D1DA606F}" dt="2019-12-11T21:58:31.694" v="64" actId="20577"/>
          <ac:spMkLst>
            <pc:docMk/>
            <pc:sldMk cId="1865972901" sldId="279"/>
            <ac:spMk id="2" creationId="{B8FAA2FA-931A-9B4A-8773-78FAC0A39939}"/>
          </ac:spMkLst>
        </pc:spChg>
      </pc:sldChg>
      <pc:sldChg chg="modSp modNotes">
        <pc:chgData name="Glaesemann, Lee" userId="S::lee.glaesemann@fortbendisd.com::5723bcc3-3387-4d6e-ab02-82b252fd7905" providerId="AD" clId="Web-{A1BFDD32-CC6F-8785-4EF6-0D63D1DA606F}" dt="2019-12-11T22:13:51.416" v="446"/>
        <pc:sldMkLst>
          <pc:docMk/>
          <pc:sldMk cId="1334031796" sldId="280"/>
        </pc:sldMkLst>
        <pc:spChg chg="mod">
          <ac:chgData name="Glaesemann, Lee" userId="S::lee.glaesemann@fortbendisd.com::5723bcc3-3387-4d6e-ab02-82b252fd7905" providerId="AD" clId="Web-{A1BFDD32-CC6F-8785-4EF6-0D63D1DA606F}" dt="2019-12-11T21:58:41.163" v="65" actId="20577"/>
          <ac:spMkLst>
            <pc:docMk/>
            <pc:sldMk cId="1334031796" sldId="280"/>
            <ac:spMk id="2" creationId="{B8FAA2FA-931A-9B4A-8773-78FAC0A39939}"/>
          </ac:spMkLst>
        </pc:spChg>
      </pc:sldChg>
      <pc:sldChg chg="modNotes">
        <pc:chgData name="Glaesemann, Lee" userId="S::lee.glaesemann@fortbendisd.com::5723bcc3-3387-4d6e-ab02-82b252fd7905" providerId="AD" clId="Web-{A1BFDD32-CC6F-8785-4EF6-0D63D1DA606F}" dt="2019-12-11T22:13:48.572" v="444"/>
        <pc:sldMkLst>
          <pc:docMk/>
          <pc:sldMk cId="1430241929" sldId="281"/>
        </pc:sldMkLst>
      </pc:sldChg>
      <pc:sldChg chg="modSp modNotes">
        <pc:chgData name="Glaesemann, Lee" userId="S::lee.glaesemann@fortbendisd.com::5723bcc3-3387-4d6e-ab02-82b252fd7905" providerId="AD" clId="Web-{A1BFDD32-CC6F-8785-4EF6-0D63D1DA606F}" dt="2019-12-11T22:04:33.680" v="178"/>
        <pc:sldMkLst>
          <pc:docMk/>
          <pc:sldMk cId="2052628041" sldId="285"/>
        </pc:sldMkLst>
        <pc:spChg chg="mod">
          <ac:chgData name="Glaesemann, Lee" userId="S::lee.glaesemann@fortbendisd.com::5723bcc3-3387-4d6e-ab02-82b252fd7905" providerId="AD" clId="Web-{A1BFDD32-CC6F-8785-4EF6-0D63D1DA606F}" dt="2019-12-11T21:53:44.490" v="56" actId="20577"/>
          <ac:spMkLst>
            <pc:docMk/>
            <pc:sldMk cId="2052628041" sldId="285"/>
            <ac:spMk id="2" creationId="{683A37B9-601C-4896-BEDB-868000547223}"/>
          </ac:spMkLst>
        </pc:spChg>
      </pc:sldChg>
      <pc:sldChg chg="modSp modNotes">
        <pc:chgData name="Glaesemann, Lee" userId="S::lee.glaesemann@fortbendisd.com::5723bcc3-3387-4d6e-ab02-82b252fd7905" providerId="AD" clId="Web-{A1BFDD32-CC6F-8785-4EF6-0D63D1DA606F}" dt="2019-12-11T22:07:40.946" v="300"/>
        <pc:sldMkLst>
          <pc:docMk/>
          <pc:sldMk cId="2221887139" sldId="286"/>
        </pc:sldMkLst>
        <pc:spChg chg="mod">
          <ac:chgData name="Glaesemann, Lee" userId="S::lee.glaesemann@fortbendisd.com::5723bcc3-3387-4d6e-ab02-82b252fd7905" providerId="AD" clId="Web-{A1BFDD32-CC6F-8785-4EF6-0D63D1DA606F}" dt="2019-12-11T21:57:54.350" v="60" actId="20577"/>
          <ac:spMkLst>
            <pc:docMk/>
            <pc:sldMk cId="2221887139" sldId="286"/>
            <ac:spMk id="2" creationId="{69773358-4D7E-4A2D-8A63-01C848D16BAF}"/>
          </ac:spMkLst>
        </pc:spChg>
      </pc:sldChg>
      <pc:sldChg chg="modSp modNotes">
        <pc:chgData name="Glaesemann, Lee" userId="S::lee.glaesemann@fortbendisd.com::5723bcc3-3387-4d6e-ab02-82b252fd7905" providerId="AD" clId="Web-{A1BFDD32-CC6F-8785-4EF6-0D63D1DA606F}" dt="2019-12-11T22:12:13.165" v="395"/>
        <pc:sldMkLst>
          <pc:docMk/>
          <pc:sldMk cId="3613653955" sldId="287"/>
        </pc:sldMkLst>
        <pc:spChg chg="mod">
          <ac:chgData name="Glaesemann, Lee" userId="S::lee.glaesemann@fortbendisd.com::5723bcc3-3387-4d6e-ab02-82b252fd7905" providerId="AD" clId="Web-{A1BFDD32-CC6F-8785-4EF6-0D63D1DA606F}" dt="2019-12-11T21:58:18.147" v="62" actId="20577"/>
          <ac:spMkLst>
            <pc:docMk/>
            <pc:sldMk cId="3613653955" sldId="287"/>
            <ac:spMk id="2" creationId="{D20F29D3-A003-4201-BB26-124272F7AE73}"/>
          </ac:spMkLst>
        </pc:spChg>
      </pc:sldChg>
      <pc:sldChg chg="modSp modNotes">
        <pc:chgData name="Glaesemann, Lee" userId="S::lee.glaesemann@fortbendisd.com::5723bcc3-3387-4d6e-ab02-82b252fd7905" providerId="AD" clId="Web-{A1BFDD32-CC6F-8785-4EF6-0D63D1DA606F}" dt="2019-12-11T22:13:09.306" v="436"/>
        <pc:sldMkLst>
          <pc:docMk/>
          <pc:sldMk cId="4017215245" sldId="289"/>
        </pc:sldMkLst>
        <pc:spChg chg="mod">
          <ac:chgData name="Glaesemann, Lee" userId="S::lee.glaesemann@fortbendisd.com::5723bcc3-3387-4d6e-ab02-82b252fd7905" providerId="AD" clId="Web-{A1BFDD32-CC6F-8785-4EF6-0D63D1DA606F}" dt="2019-12-11T21:58:24.507" v="63" actId="20577"/>
          <ac:spMkLst>
            <pc:docMk/>
            <pc:sldMk cId="4017215245" sldId="289"/>
            <ac:spMk id="2" creationId="{5F81B41F-F1A3-4534-A25A-CF866B27744D}"/>
          </ac:spMkLst>
        </pc:spChg>
      </pc:sldChg>
      <pc:sldChg chg="modSp modNotes">
        <pc:chgData name="Glaesemann, Lee" userId="S::lee.glaesemann@fortbendisd.com::5723bcc3-3387-4d6e-ab02-82b252fd7905" providerId="AD" clId="Web-{A1BFDD32-CC6F-8785-4EF6-0D63D1DA606F}" dt="2019-12-11T22:09:03.493" v="359"/>
        <pc:sldMkLst>
          <pc:docMk/>
          <pc:sldMk cId="1605199207" sldId="290"/>
        </pc:sldMkLst>
        <pc:spChg chg="mod">
          <ac:chgData name="Glaesemann, Lee" userId="S::lee.glaesemann@fortbendisd.com::5723bcc3-3387-4d6e-ab02-82b252fd7905" providerId="AD" clId="Web-{A1BFDD32-CC6F-8785-4EF6-0D63D1DA606F}" dt="2019-12-11T21:58:04.960" v="61" actId="20577"/>
          <ac:spMkLst>
            <pc:docMk/>
            <pc:sldMk cId="1605199207" sldId="290"/>
            <ac:spMk id="2" creationId="{B6159A26-84EC-4932-B270-FCE5CAEFE02D}"/>
          </ac:spMkLst>
        </pc:spChg>
      </pc:sldChg>
      <pc:sldChg chg="modSp modNotes">
        <pc:chgData name="Glaesemann, Lee" userId="S::lee.glaesemann@fortbendisd.com::5723bcc3-3387-4d6e-ab02-82b252fd7905" providerId="AD" clId="Web-{A1BFDD32-CC6F-8785-4EF6-0D63D1DA606F}" dt="2019-12-11T22:06:08.524" v="250"/>
        <pc:sldMkLst>
          <pc:docMk/>
          <pc:sldMk cId="1208310920" sldId="291"/>
        </pc:sldMkLst>
        <pc:spChg chg="mod">
          <ac:chgData name="Glaesemann, Lee" userId="S::lee.glaesemann@fortbendisd.com::5723bcc3-3387-4d6e-ab02-82b252fd7905" providerId="AD" clId="Web-{A1BFDD32-CC6F-8785-4EF6-0D63D1DA606F}" dt="2019-12-11T21:57:36.788" v="59" actId="1076"/>
          <ac:spMkLst>
            <pc:docMk/>
            <pc:sldMk cId="1208310920" sldId="291"/>
            <ac:spMk id="2" creationId="{FA7BDDD0-F35A-4EDD-8429-A5777AE1E3E1}"/>
          </ac:spMkLst>
        </pc:spChg>
      </pc:sldChg>
    </pc:docChg>
  </pc:docChgLst>
  <pc:docChgLst>
    <pc:chgData name="Arnold Martinez, Sarah" userId="S::sarah.arnoldmartinez@fortbendisd.com::ed30ee76-39b6-4762-befe-5861451d89c3" providerId="AD" clId="Web-{35D4C70F-CF7A-95D0-42E9-E9E2857412FF}"/>
    <pc:docChg chg="addSld delSld modSld sldOrd">
      <pc:chgData name="Arnold Martinez, Sarah" userId="S::sarah.arnoldmartinez@fortbendisd.com::ed30ee76-39b6-4762-befe-5861451d89c3" providerId="AD" clId="Web-{35D4C70F-CF7A-95D0-42E9-E9E2857412FF}" dt="2019-12-16T03:49:46.475" v="1819"/>
      <pc:docMkLst>
        <pc:docMk/>
      </pc:docMkLst>
      <pc:sldChg chg="addSp delSp">
        <pc:chgData name="Arnold Martinez, Sarah" userId="S::sarah.arnoldmartinez@fortbendisd.com::ed30ee76-39b6-4762-befe-5861451d89c3" providerId="AD" clId="Web-{35D4C70F-CF7A-95D0-42E9-E9E2857412FF}" dt="2019-12-16T02:44:06.244" v="35"/>
        <pc:sldMkLst>
          <pc:docMk/>
          <pc:sldMk cId="3466485248" sldId="265"/>
        </pc:sldMkLst>
        <pc:grpChg chg="add del">
          <ac:chgData name="Arnold Martinez, Sarah" userId="S::sarah.arnoldmartinez@fortbendisd.com::ed30ee76-39b6-4762-befe-5861451d89c3" providerId="AD" clId="Web-{35D4C70F-CF7A-95D0-42E9-E9E2857412FF}" dt="2019-12-16T02:44:06.244" v="35"/>
          <ac:grpSpMkLst>
            <pc:docMk/>
            <pc:sldMk cId="3466485248" sldId="265"/>
            <ac:grpSpMk id="12" creationId="{50622601-EDFE-4509-A26F-F0FE0F55E555}"/>
          </ac:grpSpMkLst>
        </pc:grpChg>
      </pc:sldChg>
      <pc:sldChg chg="addSp delSp modSp add ord replId modNotes">
        <pc:chgData name="Arnold Martinez, Sarah" userId="S::sarah.arnoldmartinez@fortbendisd.com::ed30ee76-39b6-4762-befe-5861451d89c3" providerId="AD" clId="Web-{35D4C70F-CF7A-95D0-42E9-E9E2857412FF}" dt="2019-12-16T03:38:53.161" v="1351" actId="1076"/>
        <pc:sldMkLst>
          <pc:docMk/>
          <pc:sldMk cId="1013391348" sldId="292"/>
        </pc:sldMkLst>
        <pc:spChg chg="mod">
          <ac:chgData name="Arnold Martinez, Sarah" userId="S::sarah.arnoldmartinez@fortbendisd.com::ed30ee76-39b6-4762-befe-5861451d89c3" providerId="AD" clId="Web-{35D4C70F-CF7A-95D0-42E9-E9E2857412FF}" dt="2019-12-16T02:43:19.894" v="31" actId="20577"/>
          <ac:spMkLst>
            <pc:docMk/>
            <pc:sldMk cId="1013391348" sldId="292"/>
            <ac:spMk id="9" creationId="{00000000-0000-0000-0000-000000000000}"/>
          </ac:spMkLst>
        </pc:spChg>
        <pc:spChg chg="add mod">
          <ac:chgData name="Arnold Martinez, Sarah" userId="S::sarah.arnoldmartinez@fortbendisd.com::ed30ee76-39b6-4762-befe-5861451d89c3" providerId="AD" clId="Web-{35D4C70F-CF7A-95D0-42E9-E9E2857412FF}" dt="2019-12-16T03:38:53.146" v="1350" actId="1076"/>
          <ac:spMkLst>
            <pc:docMk/>
            <pc:sldMk cId="1013391348" sldId="292"/>
            <ac:spMk id="11" creationId="{D1368B21-A685-4709-A419-BA2E6BE4A0FB}"/>
          </ac:spMkLst>
        </pc:spChg>
        <pc:picChg chg="add mod">
          <ac:chgData name="Arnold Martinez, Sarah" userId="S::sarah.arnoldmartinez@fortbendisd.com::ed30ee76-39b6-4762-befe-5861451d89c3" providerId="AD" clId="Web-{35D4C70F-CF7A-95D0-42E9-E9E2857412FF}" dt="2019-12-16T03:38:53.161" v="1351" actId="1076"/>
          <ac:picMkLst>
            <pc:docMk/>
            <pc:sldMk cId="1013391348" sldId="292"/>
            <ac:picMk id="2" creationId="{61C37AE6-8610-4B2D-82B9-E4572567963B}"/>
          </ac:picMkLst>
        </pc:picChg>
        <pc:picChg chg="del">
          <ac:chgData name="Arnold Martinez, Sarah" userId="S::sarah.arnoldmartinez@fortbendisd.com::ed30ee76-39b6-4762-befe-5861451d89c3" providerId="AD" clId="Web-{35D4C70F-CF7A-95D0-42E9-E9E2857412FF}" dt="2019-12-16T03:37:44.989" v="1345"/>
          <ac:picMkLst>
            <pc:docMk/>
            <pc:sldMk cId="1013391348" sldId="292"/>
            <ac:picMk id="10" creationId="{00000000-0000-0000-0000-000000000000}"/>
          </ac:picMkLst>
        </pc:picChg>
      </pc:sldChg>
      <pc:sldChg chg="addSp delSp modSp add del ord replId modNotes">
        <pc:chgData name="Arnold Martinez, Sarah" userId="S::sarah.arnoldmartinez@fortbendisd.com::ed30ee76-39b6-4762-befe-5861451d89c3" providerId="AD" clId="Web-{35D4C70F-CF7A-95D0-42E9-E9E2857412FF}" dt="2019-12-16T03:02:18.191" v="650"/>
        <pc:sldMkLst>
          <pc:docMk/>
          <pc:sldMk cId="1008107861" sldId="293"/>
        </pc:sldMkLst>
        <pc:spChg chg="mod">
          <ac:chgData name="Arnold Martinez, Sarah" userId="S::sarah.arnoldmartinez@fortbendisd.com::ed30ee76-39b6-4762-befe-5861451d89c3" providerId="AD" clId="Web-{35D4C70F-CF7A-95D0-42E9-E9E2857412FF}" dt="2019-12-16T02:58:34.315" v="627" actId="20577"/>
          <ac:spMkLst>
            <pc:docMk/>
            <pc:sldMk cId="1008107861" sldId="293"/>
            <ac:spMk id="6" creationId="{00000000-0000-0000-0000-000000000000}"/>
          </ac:spMkLst>
        </pc:spChg>
        <pc:grpChg chg="del">
          <ac:chgData name="Arnold Martinez, Sarah" userId="S::sarah.arnoldmartinez@fortbendisd.com::ed30ee76-39b6-4762-befe-5861451d89c3" providerId="AD" clId="Web-{35D4C70F-CF7A-95D0-42E9-E9E2857412FF}" dt="2019-12-16T02:44:35.619" v="46"/>
          <ac:grpSpMkLst>
            <pc:docMk/>
            <pc:sldMk cId="1008107861" sldId="293"/>
            <ac:grpSpMk id="17" creationId="{00000000-0000-0000-0000-000000000000}"/>
          </ac:grpSpMkLst>
        </pc:grpChg>
        <pc:picChg chg="add del mod">
          <ac:chgData name="Arnold Martinez, Sarah" userId="S::sarah.arnoldmartinez@fortbendisd.com::ed30ee76-39b6-4762-befe-5861451d89c3" providerId="AD" clId="Web-{35D4C70F-CF7A-95D0-42E9-E9E2857412FF}" dt="2019-12-16T02:58:40.315" v="629"/>
          <ac:picMkLst>
            <pc:docMk/>
            <pc:sldMk cId="1008107861" sldId="293"/>
            <ac:picMk id="2" creationId="{C1C9764F-4552-4F26-A8C9-3EBE1B859EF1}"/>
          </ac:picMkLst>
        </pc:picChg>
        <pc:picChg chg="add del mod">
          <ac:chgData name="Arnold Martinez, Sarah" userId="S::sarah.arnoldmartinez@fortbendisd.com::ed30ee76-39b6-4762-befe-5861451d89c3" providerId="AD" clId="Web-{35D4C70F-CF7A-95D0-42E9-E9E2857412FF}" dt="2019-12-16T02:58:43.393" v="630"/>
          <ac:picMkLst>
            <pc:docMk/>
            <pc:sldMk cId="1008107861" sldId="293"/>
            <ac:picMk id="5" creationId="{0139AC66-480C-4750-BFA1-2E9D2F2E6A81}"/>
          </ac:picMkLst>
        </pc:picChg>
      </pc:sldChg>
      <pc:sldChg chg="addSp modSp add replId modNotes">
        <pc:chgData name="Arnold Martinez, Sarah" userId="S::sarah.arnoldmartinez@fortbendisd.com::ed30ee76-39b6-4762-befe-5861451d89c3" providerId="AD" clId="Web-{35D4C70F-CF7A-95D0-42E9-E9E2857412FF}" dt="2019-12-16T03:45:06.962" v="1675"/>
        <pc:sldMkLst>
          <pc:docMk/>
          <pc:sldMk cId="889038293" sldId="294"/>
        </pc:sldMkLst>
        <pc:spChg chg="mod">
          <ac:chgData name="Arnold Martinez, Sarah" userId="S::sarah.arnoldmartinez@fortbendisd.com::ed30ee76-39b6-4762-befe-5861451d89c3" providerId="AD" clId="Web-{35D4C70F-CF7A-95D0-42E9-E9E2857412FF}" dt="2019-12-16T02:59:20.877" v="634" actId="20577"/>
          <ac:spMkLst>
            <pc:docMk/>
            <pc:sldMk cId="889038293" sldId="294"/>
            <ac:spMk id="6" creationId="{00000000-0000-0000-0000-000000000000}"/>
          </ac:spMkLst>
        </pc:spChg>
        <pc:picChg chg="mod">
          <ac:chgData name="Arnold Martinez, Sarah" userId="S::sarah.arnoldmartinez@fortbendisd.com::ed30ee76-39b6-4762-befe-5861451d89c3" providerId="AD" clId="Web-{35D4C70F-CF7A-95D0-42E9-E9E2857412FF}" dt="2019-12-16T03:27:24.389" v="1217" actId="1076"/>
          <ac:picMkLst>
            <pc:docMk/>
            <pc:sldMk cId="889038293" sldId="294"/>
            <ac:picMk id="2" creationId="{C1C9764F-4552-4F26-A8C9-3EBE1B859EF1}"/>
          </ac:picMkLst>
        </pc:picChg>
        <pc:picChg chg="add mod">
          <ac:chgData name="Arnold Martinez, Sarah" userId="S::sarah.arnoldmartinez@fortbendisd.com::ed30ee76-39b6-4762-befe-5861451d89c3" providerId="AD" clId="Web-{35D4C70F-CF7A-95D0-42E9-E9E2857412FF}" dt="2019-12-16T03:16:49.741" v="1026" actId="1076"/>
          <ac:picMkLst>
            <pc:docMk/>
            <pc:sldMk cId="889038293" sldId="294"/>
            <ac:picMk id="3" creationId="{3588AAC3-BD5F-49B3-9BDA-28933B097F7C}"/>
          </ac:picMkLst>
        </pc:picChg>
        <pc:picChg chg="mod">
          <ac:chgData name="Arnold Martinez, Sarah" userId="S::sarah.arnoldmartinez@fortbendisd.com::ed30ee76-39b6-4762-befe-5861451d89c3" providerId="AD" clId="Web-{35D4C70F-CF7A-95D0-42E9-E9E2857412FF}" dt="2019-12-16T03:16:23.084" v="1021" actId="1076"/>
          <ac:picMkLst>
            <pc:docMk/>
            <pc:sldMk cId="889038293" sldId="294"/>
            <ac:picMk id="5" creationId="{0139AC66-480C-4750-BFA1-2E9D2F2E6A81}"/>
          </ac:picMkLst>
        </pc:picChg>
        <pc:picChg chg="add mod ord">
          <ac:chgData name="Arnold Martinez, Sarah" userId="S::sarah.arnoldmartinez@fortbendisd.com::ed30ee76-39b6-4762-befe-5861451d89c3" providerId="AD" clId="Web-{35D4C70F-CF7A-95D0-42E9-E9E2857412FF}" dt="2019-12-16T03:16:31.975" v="1023"/>
          <ac:picMkLst>
            <pc:docMk/>
            <pc:sldMk cId="889038293" sldId="294"/>
            <ac:picMk id="8" creationId="{9F8FBBAF-7403-4032-8332-D1C3B8295DCA}"/>
          </ac:picMkLst>
        </pc:picChg>
      </pc:sldChg>
      <pc:sldChg chg="addSp delSp modSp add ord replId modNotes">
        <pc:chgData name="Arnold Martinez, Sarah" userId="S::sarah.arnoldmartinez@fortbendisd.com::ed30ee76-39b6-4762-befe-5861451d89c3" providerId="AD" clId="Web-{35D4C70F-CF7A-95D0-42E9-E9E2857412FF}" dt="2019-12-16T03:40:12.334" v="1421"/>
        <pc:sldMkLst>
          <pc:docMk/>
          <pc:sldMk cId="4155313250" sldId="295"/>
        </pc:sldMkLst>
        <pc:spChg chg="add del">
          <ac:chgData name="Arnold Martinez, Sarah" userId="S::sarah.arnoldmartinez@fortbendisd.com::ed30ee76-39b6-4762-befe-5861451d89c3" providerId="AD" clId="Web-{35D4C70F-CF7A-95D0-42E9-E9E2857412FF}" dt="2019-12-16T03:03:38.213" v="702"/>
          <ac:spMkLst>
            <pc:docMk/>
            <pc:sldMk cId="4155313250" sldId="295"/>
            <ac:spMk id="2" creationId="{D68B8915-FC52-4EAD-ABDF-459FDDCC4389}"/>
          </ac:spMkLst>
        </pc:spChg>
        <pc:spChg chg="add mod">
          <ac:chgData name="Arnold Martinez, Sarah" userId="S::sarah.arnoldmartinez@fortbendisd.com::ed30ee76-39b6-4762-befe-5861451d89c3" providerId="AD" clId="Web-{35D4C70F-CF7A-95D0-42E9-E9E2857412FF}" dt="2019-12-16T03:31:25.720" v="1233" actId="20577"/>
          <ac:spMkLst>
            <pc:docMk/>
            <pc:sldMk cId="4155313250" sldId="295"/>
            <ac:spMk id="3" creationId="{10550133-4807-4F5E-A869-D3ACED82F034}"/>
          </ac:spMkLst>
        </pc:spChg>
        <pc:spChg chg="del">
          <ac:chgData name="Arnold Martinez, Sarah" userId="S::sarah.arnoldmartinez@fortbendisd.com::ed30ee76-39b6-4762-befe-5861451d89c3" providerId="AD" clId="Web-{35D4C70F-CF7A-95D0-42E9-E9E2857412FF}" dt="2019-12-16T03:04:20.358" v="723"/>
          <ac:spMkLst>
            <pc:docMk/>
            <pc:sldMk cId="4155313250" sldId="295"/>
            <ac:spMk id="9" creationId="{00000000-0000-0000-0000-000000000000}"/>
          </ac:spMkLst>
        </pc:spChg>
        <pc:picChg chg="del">
          <ac:chgData name="Arnold Martinez, Sarah" userId="S::sarah.arnoldmartinez@fortbendisd.com::ed30ee76-39b6-4762-befe-5861451d89c3" providerId="AD" clId="Web-{35D4C70F-CF7A-95D0-42E9-E9E2857412FF}" dt="2019-12-16T03:04:14.408" v="721"/>
          <ac:picMkLst>
            <pc:docMk/>
            <pc:sldMk cId="4155313250" sldId="295"/>
            <ac:picMk id="8" creationId="{00000000-0000-0000-0000-000000000000}"/>
          </ac:picMkLst>
        </pc:picChg>
        <pc:picChg chg="del">
          <ac:chgData name="Arnold Martinez, Sarah" userId="S::sarah.arnoldmartinez@fortbendisd.com::ed30ee76-39b6-4762-befe-5861451d89c3" providerId="AD" clId="Web-{35D4C70F-CF7A-95D0-42E9-E9E2857412FF}" dt="2019-12-16T03:04:16.709" v="722"/>
          <ac:picMkLst>
            <pc:docMk/>
            <pc:sldMk cId="4155313250" sldId="295"/>
            <ac:picMk id="10" creationId="{00000000-0000-0000-0000-000000000000}"/>
          </ac:picMkLst>
        </pc:picChg>
        <pc:picChg chg="add del mod">
          <ac:chgData name="Arnold Martinez, Sarah" userId="S::sarah.arnoldmartinez@fortbendisd.com::ed30ee76-39b6-4762-befe-5861451d89c3" providerId="AD" clId="Web-{35D4C70F-CF7A-95D0-42E9-E9E2857412FF}" dt="2019-12-16T03:31:30.486" v="1236"/>
          <ac:picMkLst>
            <pc:docMk/>
            <pc:sldMk cId="4155313250" sldId="295"/>
            <ac:picMk id="13" creationId="{3E837EAD-6A6C-403D-A382-2CDD4212C018}"/>
          </ac:picMkLst>
        </pc:picChg>
        <pc:picChg chg="add mod">
          <ac:chgData name="Arnold Martinez, Sarah" userId="S::sarah.arnoldmartinez@fortbendisd.com::ed30ee76-39b6-4762-befe-5861451d89c3" providerId="AD" clId="Web-{35D4C70F-CF7A-95D0-42E9-E9E2857412FF}" dt="2019-12-16T03:32:01.517" v="1246" actId="1076"/>
          <ac:picMkLst>
            <pc:docMk/>
            <pc:sldMk cId="4155313250" sldId="295"/>
            <ac:picMk id="15" creationId="{EE28D704-BEA9-40AE-82D6-B521FA97DAAB}"/>
          </ac:picMkLst>
        </pc:picChg>
        <pc:picChg chg="add mod">
          <ac:chgData name="Arnold Martinez, Sarah" userId="S::sarah.arnoldmartinez@fortbendisd.com::ed30ee76-39b6-4762-befe-5861451d89c3" providerId="AD" clId="Web-{35D4C70F-CF7A-95D0-42E9-E9E2857412FF}" dt="2019-12-16T03:34:23.190" v="1251" actId="1076"/>
          <ac:picMkLst>
            <pc:docMk/>
            <pc:sldMk cId="4155313250" sldId="295"/>
            <ac:picMk id="17" creationId="{316873C3-CCAF-4973-959C-2D304DDD27C2}"/>
          </ac:picMkLst>
        </pc:picChg>
      </pc:sldChg>
      <pc:sldChg chg="addSp delSp modSp add replId modNotes">
        <pc:chgData name="Arnold Martinez, Sarah" userId="S::sarah.arnoldmartinez@fortbendisd.com::ed30ee76-39b6-4762-befe-5861451d89c3" providerId="AD" clId="Web-{35D4C70F-CF7A-95D0-42E9-E9E2857412FF}" dt="2019-12-16T03:48:50.506" v="1788"/>
        <pc:sldMkLst>
          <pc:docMk/>
          <pc:sldMk cId="4018474749" sldId="296"/>
        </pc:sldMkLst>
        <pc:spChg chg="add mod">
          <ac:chgData name="Arnold Martinez, Sarah" userId="S::sarah.arnoldmartinez@fortbendisd.com::ed30ee76-39b6-4762-befe-5861451d89c3" providerId="AD" clId="Web-{35D4C70F-CF7A-95D0-42E9-E9E2857412FF}" dt="2019-12-16T03:03:23.675" v="698" actId="20577"/>
          <ac:spMkLst>
            <pc:docMk/>
            <pc:sldMk cId="4018474749" sldId="296"/>
            <ac:spMk id="2" creationId="{E31D148A-2F5E-4CCB-A231-834EAC0AA3E9}"/>
          </ac:spMkLst>
        </pc:spChg>
        <pc:spChg chg="del">
          <ac:chgData name="Arnold Martinez, Sarah" userId="S::sarah.arnoldmartinez@fortbendisd.com::ed30ee76-39b6-4762-befe-5861451d89c3" providerId="AD" clId="Web-{35D4C70F-CF7A-95D0-42E9-E9E2857412FF}" dt="2019-12-16T03:08:59.691" v="735"/>
          <ac:spMkLst>
            <pc:docMk/>
            <pc:sldMk cId="4018474749" sldId="296"/>
            <ac:spMk id="9" creationId="{00000000-0000-0000-0000-000000000000}"/>
          </ac:spMkLst>
        </pc:spChg>
        <pc:spChg chg="add del mod">
          <ac:chgData name="Arnold Martinez, Sarah" userId="S::sarah.arnoldmartinez@fortbendisd.com::ed30ee76-39b6-4762-befe-5861451d89c3" providerId="AD" clId="Web-{35D4C70F-CF7A-95D0-42E9-E9E2857412FF}" dt="2019-12-16T03:18:10.788" v="1043"/>
          <ac:spMkLst>
            <pc:docMk/>
            <pc:sldMk cId="4018474749" sldId="296"/>
            <ac:spMk id="13" creationId="{4D2BB8BA-B8B0-4E0D-8E74-EEC815343217}"/>
          </ac:spMkLst>
        </pc:spChg>
        <pc:graphicFrameChg chg="add del mod">
          <ac:chgData name="Arnold Martinez, Sarah" userId="S::sarah.arnoldmartinez@fortbendisd.com::ed30ee76-39b6-4762-befe-5861451d89c3" providerId="AD" clId="Web-{35D4C70F-CF7A-95D0-42E9-E9E2857412FF}" dt="2019-12-16T03:18:08.757" v="1042"/>
          <ac:graphicFrameMkLst>
            <pc:docMk/>
            <pc:sldMk cId="4018474749" sldId="296"/>
            <ac:graphicFrameMk id="12" creationId="{0220143B-DD28-433C-B228-9AF2EDD919FF}"/>
          </ac:graphicFrameMkLst>
        </pc:graphicFrameChg>
        <pc:graphicFrameChg chg="add mod modGraphic">
          <ac:chgData name="Arnold Martinez, Sarah" userId="S::sarah.arnoldmartinez@fortbendisd.com::ed30ee76-39b6-4762-befe-5861451d89c3" providerId="AD" clId="Web-{35D4C70F-CF7A-95D0-42E9-E9E2857412FF}" dt="2019-12-16T03:27:04.764" v="1214" actId="1076"/>
          <ac:graphicFrameMkLst>
            <pc:docMk/>
            <pc:sldMk cId="4018474749" sldId="296"/>
            <ac:graphicFrameMk id="15" creationId="{3494711B-C741-4D44-81D0-202B068FEC04}"/>
          </ac:graphicFrameMkLst>
        </pc:graphicFrameChg>
        <pc:graphicFrameChg chg="add mod modGraphic">
          <ac:chgData name="Arnold Martinez, Sarah" userId="S::sarah.arnoldmartinez@fortbendisd.com::ed30ee76-39b6-4762-befe-5861451d89c3" providerId="AD" clId="Web-{35D4C70F-CF7A-95D0-42E9-E9E2857412FF}" dt="2019-12-16T03:27:13.670" v="1216" actId="1076"/>
          <ac:graphicFrameMkLst>
            <pc:docMk/>
            <pc:sldMk cId="4018474749" sldId="296"/>
            <ac:graphicFrameMk id="17" creationId="{D3BD52F8-DD28-4A5C-B236-DA9FBC4E503F}"/>
          </ac:graphicFrameMkLst>
        </pc:graphicFrameChg>
        <pc:picChg chg="del">
          <ac:chgData name="Arnold Martinez, Sarah" userId="S::sarah.arnoldmartinez@fortbendisd.com::ed30ee76-39b6-4762-befe-5861451d89c3" providerId="AD" clId="Web-{35D4C70F-CF7A-95D0-42E9-E9E2857412FF}" dt="2019-12-16T03:01:33.597" v="642"/>
          <ac:picMkLst>
            <pc:docMk/>
            <pc:sldMk cId="4018474749" sldId="296"/>
            <ac:picMk id="8" creationId="{00000000-0000-0000-0000-000000000000}"/>
          </ac:picMkLst>
        </pc:picChg>
        <pc:picChg chg="del">
          <ac:chgData name="Arnold Martinez, Sarah" userId="S::sarah.arnoldmartinez@fortbendisd.com::ed30ee76-39b6-4762-befe-5861451d89c3" providerId="AD" clId="Web-{35D4C70F-CF7A-95D0-42E9-E9E2857412FF}" dt="2019-12-16T03:01:27.832" v="641"/>
          <ac:picMkLst>
            <pc:docMk/>
            <pc:sldMk cId="4018474749" sldId="296"/>
            <ac:picMk id="10" creationId="{00000000-0000-0000-0000-000000000000}"/>
          </ac:picMkLst>
        </pc:picChg>
      </pc:sldChg>
      <pc:sldChg chg="modSp add ord replId modNotes">
        <pc:chgData name="Arnold Martinez, Sarah" userId="S::sarah.arnoldmartinez@fortbendisd.com::ed30ee76-39b6-4762-befe-5861451d89c3" providerId="AD" clId="Web-{35D4C70F-CF7A-95D0-42E9-E9E2857412FF}" dt="2019-12-16T03:19:48.133" v="1067"/>
        <pc:sldMkLst>
          <pc:docMk/>
          <pc:sldMk cId="875282540" sldId="297"/>
        </pc:sldMkLst>
        <pc:spChg chg="mod">
          <ac:chgData name="Arnold Martinez, Sarah" userId="S::sarah.arnoldmartinez@fortbendisd.com::ed30ee76-39b6-4762-befe-5861451d89c3" providerId="AD" clId="Web-{35D4C70F-CF7A-95D0-42E9-E9E2857412FF}" dt="2019-12-16T03:18:18.991" v="1063" actId="20577"/>
          <ac:spMkLst>
            <pc:docMk/>
            <pc:sldMk cId="875282540" sldId="297"/>
            <ac:spMk id="2" creationId="{E31D148A-2F5E-4CCB-A231-834EAC0AA3E9}"/>
          </ac:spMkLst>
        </pc:spChg>
      </pc:sldChg>
      <pc:sldChg chg="add replId modNotes">
        <pc:chgData name="Arnold Martinez, Sarah" userId="S::sarah.arnoldmartinez@fortbendisd.com::ed30ee76-39b6-4762-befe-5861451d89c3" providerId="AD" clId="Web-{35D4C70F-CF7A-95D0-42E9-E9E2857412FF}" dt="2019-12-16T03:49:46.475" v="1819"/>
        <pc:sldMkLst>
          <pc:docMk/>
          <pc:sldMk cId="3317778975" sldId="298"/>
        </pc:sldMkLst>
      </pc:sldChg>
      <pc:sldChg chg="addSp delSp modSp add del replId modNotes">
        <pc:chgData name="Arnold Martinez, Sarah" userId="S::sarah.arnoldmartinez@fortbendisd.com::ed30ee76-39b6-4762-befe-5861451d89c3" providerId="AD" clId="Web-{35D4C70F-CF7A-95D0-42E9-E9E2857412FF}" dt="2019-12-16T03:25:39.794" v="1193"/>
        <pc:sldMkLst>
          <pc:docMk/>
          <pc:sldMk cId="3418996527" sldId="298"/>
        </pc:sldMkLst>
        <pc:graphicFrameChg chg="add mod modGraphic">
          <ac:chgData name="Arnold Martinez, Sarah" userId="S::sarah.arnoldmartinez@fortbendisd.com::ed30ee76-39b6-4762-befe-5861451d89c3" providerId="AD" clId="Web-{35D4C70F-CF7A-95D0-42E9-E9E2857412FF}" dt="2019-12-16T03:24:50.137" v="1184"/>
          <ac:graphicFrameMkLst>
            <pc:docMk/>
            <pc:sldMk cId="3418996527" sldId="298"/>
            <ac:graphicFrameMk id="8" creationId="{F20E9053-7249-4248-B47D-AB21ECB34C81}"/>
          </ac:graphicFrameMkLst>
        </pc:graphicFrameChg>
        <pc:graphicFrameChg chg="del">
          <ac:chgData name="Arnold Martinez, Sarah" userId="S::sarah.arnoldmartinez@fortbendisd.com::ed30ee76-39b6-4762-befe-5861451d89c3" providerId="AD" clId="Web-{35D4C70F-CF7A-95D0-42E9-E9E2857412FF}" dt="2019-12-16T03:20:51.133" v="1113"/>
          <ac:graphicFrameMkLst>
            <pc:docMk/>
            <pc:sldMk cId="3418996527" sldId="298"/>
            <ac:graphicFrameMk id="15" creationId="{3494711B-C741-4D44-81D0-202B068FEC04}"/>
          </ac:graphicFrameMkLst>
        </pc:graphicFrameChg>
      </pc:sldChg>
    </pc:docChg>
  </pc:docChgLst>
  <pc:docChgLst>
    <pc:chgData name="Glaesemann, Lee" userId="S::lee.glaesemann@fortbendisd.com::5723bcc3-3387-4d6e-ab02-82b252fd7905" providerId="AD" clId="Web-{DA85D141-C78D-C440-9349-E197065953DE}"/>
    <pc:docChg chg="addSld modSld">
      <pc:chgData name="Glaesemann, Lee" userId="S::lee.glaesemann@fortbendisd.com::5723bcc3-3387-4d6e-ab02-82b252fd7905" providerId="AD" clId="Web-{DA85D141-C78D-C440-9349-E197065953DE}" dt="2019-12-10T22:27:27.847" v="955" actId="20577"/>
      <pc:docMkLst>
        <pc:docMk/>
      </pc:docMkLst>
      <pc:sldChg chg="modSp modNotes">
        <pc:chgData name="Glaesemann, Lee" userId="S::lee.glaesemann@fortbendisd.com::5723bcc3-3387-4d6e-ab02-82b252fd7905" providerId="AD" clId="Web-{DA85D141-C78D-C440-9349-E197065953DE}" dt="2019-12-10T21:27:09.748" v="26"/>
        <pc:sldMkLst>
          <pc:docMk/>
          <pc:sldMk cId="1865972901" sldId="279"/>
        </pc:sldMkLst>
        <pc:spChg chg="mod">
          <ac:chgData name="Glaesemann, Lee" userId="S::lee.glaesemann@fortbendisd.com::5723bcc3-3387-4d6e-ab02-82b252fd7905" providerId="AD" clId="Web-{DA85D141-C78D-C440-9349-E197065953DE}" dt="2019-12-10T21:26:20.888" v="17" actId="20577"/>
          <ac:spMkLst>
            <pc:docMk/>
            <pc:sldMk cId="1865972901" sldId="279"/>
            <ac:spMk id="3" creationId="{AF1CE301-C640-6144-BA22-EEFD13580C3B}"/>
          </ac:spMkLst>
        </pc:spChg>
      </pc:sldChg>
      <pc:sldChg chg="modSp new">
        <pc:chgData name="Glaesemann, Lee" userId="S::lee.glaesemann@fortbendisd.com::5723bcc3-3387-4d6e-ab02-82b252fd7905" providerId="AD" clId="Web-{DA85D141-C78D-C440-9349-E197065953DE}" dt="2019-12-10T22:23:20.689" v="848" actId="20577"/>
        <pc:sldMkLst>
          <pc:docMk/>
          <pc:sldMk cId="2052628041" sldId="285"/>
        </pc:sldMkLst>
        <pc:spChg chg="mod">
          <ac:chgData name="Glaesemann, Lee" userId="S::lee.glaesemann@fortbendisd.com::5723bcc3-3387-4d6e-ab02-82b252fd7905" providerId="AD" clId="Web-{DA85D141-C78D-C440-9349-E197065953DE}" dt="2019-12-10T21:31:26.140" v="92" actId="20577"/>
          <ac:spMkLst>
            <pc:docMk/>
            <pc:sldMk cId="2052628041" sldId="285"/>
            <ac:spMk id="2" creationId="{683A37B9-601C-4896-BEDB-868000547223}"/>
          </ac:spMkLst>
        </pc:spChg>
        <pc:spChg chg="mod">
          <ac:chgData name="Glaesemann, Lee" userId="S::lee.glaesemann@fortbendisd.com::5723bcc3-3387-4d6e-ab02-82b252fd7905" providerId="AD" clId="Web-{DA85D141-C78D-C440-9349-E197065953DE}" dt="2019-12-10T22:23:20.689" v="848" actId="20577"/>
          <ac:spMkLst>
            <pc:docMk/>
            <pc:sldMk cId="2052628041" sldId="285"/>
            <ac:spMk id="3" creationId="{102DDD04-0F08-4628-8633-C2CFBDCCD71A}"/>
          </ac:spMkLst>
        </pc:spChg>
      </pc:sldChg>
      <pc:sldChg chg="modSp new">
        <pc:chgData name="Glaesemann, Lee" userId="S::lee.glaesemann@fortbendisd.com::5723bcc3-3387-4d6e-ab02-82b252fd7905" providerId="AD" clId="Web-{DA85D141-C78D-C440-9349-E197065953DE}" dt="2019-12-10T22:08:15.528" v="634" actId="20577"/>
        <pc:sldMkLst>
          <pc:docMk/>
          <pc:sldMk cId="2221887139" sldId="286"/>
        </pc:sldMkLst>
        <pc:spChg chg="mod">
          <ac:chgData name="Glaesemann, Lee" userId="S::lee.glaesemann@fortbendisd.com::5723bcc3-3387-4d6e-ab02-82b252fd7905" providerId="AD" clId="Web-{DA85D141-C78D-C440-9349-E197065953DE}" dt="2019-12-10T21:41:00.753" v="189" actId="20577"/>
          <ac:spMkLst>
            <pc:docMk/>
            <pc:sldMk cId="2221887139" sldId="286"/>
            <ac:spMk id="2" creationId="{69773358-4D7E-4A2D-8A63-01C848D16BAF}"/>
          </ac:spMkLst>
        </pc:spChg>
        <pc:spChg chg="mod">
          <ac:chgData name="Glaesemann, Lee" userId="S::lee.glaesemann@fortbendisd.com::5723bcc3-3387-4d6e-ab02-82b252fd7905" providerId="AD" clId="Web-{DA85D141-C78D-C440-9349-E197065953DE}" dt="2019-12-10T22:08:15.528" v="634" actId="20577"/>
          <ac:spMkLst>
            <pc:docMk/>
            <pc:sldMk cId="2221887139" sldId="286"/>
            <ac:spMk id="3" creationId="{C60C4B36-7716-4748-8ADE-F959B28E1E75}"/>
          </ac:spMkLst>
        </pc:spChg>
      </pc:sldChg>
      <pc:sldChg chg="modSp new">
        <pc:chgData name="Glaesemann, Lee" userId="S::lee.glaesemann@fortbendisd.com::5723bcc3-3387-4d6e-ab02-82b252fd7905" providerId="AD" clId="Web-{DA85D141-C78D-C440-9349-E197065953DE}" dt="2019-12-10T21:41:31.160" v="193" actId="20577"/>
        <pc:sldMkLst>
          <pc:docMk/>
          <pc:sldMk cId="3613653955" sldId="287"/>
        </pc:sldMkLst>
        <pc:spChg chg="mod">
          <ac:chgData name="Glaesemann, Lee" userId="S::lee.glaesemann@fortbendisd.com::5723bcc3-3387-4d6e-ab02-82b252fd7905" providerId="AD" clId="Web-{DA85D141-C78D-C440-9349-E197065953DE}" dt="2019-12-10T21:41:18.832" v="192" actId="20577"/>
          <ac:spMkLst>
            <pc:docMk/>
            <pc:sldMk cId="3613653955" sldId="287"/>
            <ac:spMk id="2" creationId="{D20F29D3-A003-4201-BB26-124272F7AE73}"/>
          </ac:spMkLst>
        </pc:spChg>
        <pc:spChg chg="mod">
          <ac:chgData name="Glaesemann, Lee" userId="S::lee.glaesemann@fortbendisd.com::5723bcc3-3387-4d6e-ab02-82b252fd7905" providerId="AD" clId="Web-{DA85D141-C78D-C440-9349-E197065953DE}" dt="2019-12-10T21:41:31.160" v="193" actId="20577"/>
          <ac:spMkLst>
            <pc:docMk/>
            <pc:sldMk cId="3613653955" sldId="287"/>
            <ac:spMk id="3" creationId="{508B6A02-0875-4E5D-BB34-A86809D1AF7E}"/>
          </ac:spMkLst>
        </pc:spChg>
      </pc:sldChg>
      <pc:sldChg chg="modSp new">
        <pc:chgData name="Glaesemann, Lee" userId="S::lee.glaesemann@fortbendisd.com::5723bcc3-3387-4d6e-ab02-82b252fd7905" providerId="AD" clId="Web-{DA85D141-C78D-C440-9349-E197065953DE}" dt="2019-12-10T21:26:33.044" v="21" actId="20577"/>
        <pc:sldMkLst>
          <pc:docMk/>
          <pc:sldMk cId="1849953269" sldId="288"/>
        </pc:sldMkLst>
        <pc:spChg chg="mod">
          <ac:chgData name="Glaesemann, Lee" userId="S::lee.glaesemann@fortbendisd.com::5723bcc3-3387-4d6e-ab02-82b252fd7905" providerId="AD" clId="Web-{DA85D141-C78D-C440-9349-E197065953DE}" dt="2019-12-10T21:25:44.185" v="10" actId="20577"/>
          <ac:spMkLst>
            <pc:docMk/>
            <pc:sldMk cId="1849953269" sldId="288"/>
            <ac:spMk id="2" creationId="{7D78FB9B-01A6-4139-B5C2-A9010A0F406E}"/>
          </ac:spMkLst>
        </pc:spChg>
        <pc:spChg chg="mod">
          <ac:chgData name="Glaesemann, Lee" userId="S::lee.glaesemann@fortbendisd.com::5723bcc3-3387-4d6e-ab02-82b252fd7905" providerId="AD" clId="Web-{DA85D141-C78D-C440-9349-E197065953DE}" dt="2019-12-10T21:26:33.044" v="21" actId="20577"/>
          <ac:spMkLst>
            <pc:docMk/>
            <pc:sldMk cId="1849953269" sldId="288"/>
            <ac:spMk id="3" creationId="{4B64E615-81C3-47BC-AB78-F4996FA3F2F1}"/>
          </ac:spMkLst>
        </pc:spChg>
      </pc:sldChg>
      <pc:sldChg chg="modSp new">
        <pc:chgData name="Glaesemann, Lee" userId="S::lee.glaesemann@fortbendisd.com::5723bcc3-3387-4d6e-ab02-82b252fd7905" providerId="AD" clId="Web-{DA85D141-C78D-C440-9349-E197065953DE}" dt="2019-12-10T22:01:54.760" v="543" actId="1076"/>
        <pc:sldMkLst>
          <pc:docMk/>
          <pc:sldMk cId="4017215245" sldId="289"/>
        </pc:sldMkLst>
        <pc:spChg chg="mod">
          <ac:chgData name="Glaesemann, Lee" userId="S::lee.glaesemann@fortbendisd.com::5723bcc3-3387-4d6e-ab02-82b252fd7905" providerId="AD" clId="Web-{DA85D141-C78D-C440-9349-E197065953DE}" dt="2019-12-10T21:42:27.972" v="199" actId="20577"/>
          <ac:spMkLst>
            <pc:docMk/>
            <pc:sldMk cId="4017215245" sldId="289"/>
            <ac:spMk id="2" creationId="{5F81B41F-F1A3-4534-A25A-CF866B27744D}"/>
          </ac:spMkLst>
        </pc:spChg>
        <pc:spChg chg="mod">
          <ac:chgData name="Glaesemann, Lee" userId="S::lee.glaesemann@fortbendisd.com::5723bcc3-3387-4d6e-ab02-82b252fd7905" providerId="AD" clId="Web-{DA85D141-C78D-C440-9349-E197065953DE}" dt="2019-12-10T22:01:54.760" v="543" actId="1076"/>
          <ac:spMkLst>
            <pc:docMk/>
            <pc:sldMk cId="4017215245" sldId="289"/>
            <ac:spMk id="3" creationId="{AF9CCE9B-C9A3-4411-8607-9A5718FAA3E9}"/>
          </ac:spMkLst>
        </pc:spChg>
      </pc:sldChg>
      <pc:sldChg chg="modSp new">
        <pc:chgData name="Glaesemann, Lee" userId="S::lee.glaesemann@fortbendisd.com::5723bcc3-3387-4d6e-ab02-82b252fd7905" providerId="AD" clId="Web-{DA85D141-C78D-C440-9349-E197065953DE}" dt="2019-12-10T22:18:09.265" v="781" actId="20577"/>
        <pc:sldMkLst>
          <pc:docMk/>
          <pc:sldMk cId="1605199207" sldId="290"/>
        </pc:sldMkLst>
        <pc:spChg chg="mod">
          <ac:chgData name="Glaesemann, Lee" userId="S::lee.glaesemann@fortbendisd.com::5723bcc3-3387-4d6e-ab02-82b252fd7905" providerId="AD" clId="Web-{DA85D141-C78D-C440-9349-E197065953DE}" dt="2019-12-10T22:08:58.466" v="640" actId="20577"/>
          <ac:spMkLst>
            <pc:docMk/>
            <pc:sldMk cId="1605199207" sldId="290"/>
            <ac:spMk id="2" creationId="{B6159A26-84EC-4932-B270-FCE5CAEFE02D}"/>
          </ac:spMkLst>
        </pc:spChg>
        <pc:spChg chg="mod">
          <ac:chgData name="Glaesemann, Lee" userId="S::lee.glaesemann@fortbendisd.com::5723bcc3-3387-4d6e-ab02-82b252fd7905" providerId="AD" clId="Web-{DA85D141-C78D-C440-9349-E197065953DE}" dt="2019-12-10T22:18:09.265" v="781" actId="20577"/>
          <ac:spMkLst>
            <pc:docMk/>
            <pc:sldMk cId="1605199207" sldId="290"/>
            <ac:spMk id="3" creationId="{E0DFB12E-3DBE-4B39-B337-1FD77E999E4B}"/>
          </ac:spMkLst>
        </pc:spChg>
      </pc:sldChg>
      <pc:sldChg chg="modSp new">
        <pc:chgData name="Glaesemann, Lee" userId="S::lee.glaesemann@fortbendisd.com::5723bcc3-3387-4d6e-ab02-82b252fd7905" providerId="AD" clId="Web-{DA85D141-C78D-C440-9349-E197065953DE}" dt="2019-12-10T22:27:27.847" v="955" actId="20577"/>
        <pc:sldMkLst>
          <pc:docMk/>
          <pc:sldMk cId="1208310920" sldId="291"/>
        </pc:sldMkLst>
        <pc:spChg chg="mod">
          <ac:chgData name="Glaesemann, Lee" userId="S::lee.glaesemann@fortbendisd.com::5723bcc3-3387-4d6e-ab02-82b252fd7905" providerId="AD" clId="Web-{DA85D141-C78D-C440-9349-E197065953DE}" dt="2019-12-10T22:24:13.517" v="853" actId="20577"/>
          <ac:spMkLst>
            <pc:docMk/>
            <pc:sldMk cId="1208310920" sldId="291"/>
            <ac:spMk id="2" creationId="{FA7BDDD0-F35A-4EDD-8429-A5777AE1E3E1}"/>
          </ac:spMkLst>
        </pc:spChg>
        <pc:spChg chg="mod">
          <ac:chgData name="Glaesemann, Lee" userId="S::lee.glaesemann@fortbendisd.com::5723bcc3-3387-4d6e-ab02-82b252fd7905" providerId="AD" clId="Web-{DA85D141-C78D-C440-9349-E197065953DE}" dt="2019-12-10T22:27:27.847" v="955" actId="20577"/>
          <ac:spMkLst>
            <pc:docMk/>
            <pc:sldMk cId="1208310920" sldId="291"/>
            <ac:spMk id="3" creationId="{DF21B8F9-66BD-42A3-8EC6-52012568BA21}"/>
          </ac:spMkLst>
        </pc:spChg>
      </pc:sldChg>
    </pc:docChg>
  </pc:docChgLst>
  <pc:docChgLst>
    <pc:chgData name="Arnold Martinez, Sarah" userId="S::sarah.arnoldmartinez@fortbendisd.com::ed30ee76-39b6-4762-befe-5861451d89c3" providerId="AD" clId="Web-{182EEA58-DF82-4D1C-976A-4ECE84D36588}"/>
    <pc:docChg chg="modSld">
      <pc:chgData name="Arnold Martinez, Sarah" userId="S::sarah.arnoldmartinez@fortbendisd.com::ed30ee76-39b6-4762-befe-5861451d89c3" providerId="AD" clId="Web-{182EEA58-DF82-4D1C-976A-4ECE84D36588}" dt="2019-12-16T20:24:57.186" v="461" actId="20577"/>
      <pc:docMkLst>
        <pc:docMk/>
      </pc:docMkLst>
      <pc:sldChg chg="delSp">
        <pc:chgData name="Arnold Martinez, Sarah" userId="S::sarah.arnoldmartinez@fortbendisd.com::ed30ee76-39b6-4762-befe-5861451d89c3" providerId="AD" clId="Web-{182EEA58-DF82-4D1C-976A-4ECE84D36588}" dt="2019-12-16T20:21:56.950" v="47"/>
        <pc:sldMkLst>
          <pc:docMk/>
          <pc:sldMk cId="1013391348" sldId="292"/>
        </pc:sldMkLst>
        <pc:spChg chg="del">
          <ac:chgData name="Arnold Martinez, Sarah" userId="S::sarah.arnoldmartinez@fortbendisd.com::ed30ee76-39b6-4762-befe-5861451d89c3" providerId="AD" clId="Web-{182EEA58-DF82-4D1C-976A-4ECE84D36588}" dt="2019-12-16T20:21:56.950" v="47"/>
          <ac:spMkLst>
            <pc:docMk/>
            <pc:sldMk cId="1013391348" sldId="292"/>
            <ac:spMk id="11" creationId="{D1368B21-A685-4709-A419-BA2E6BE4A0FB}"/>
          </ac:spMkLst>
        </pc:spChg>
        <pc:picChg chg="del">
          <ac:chgData name="Arnold Martinez, Sarah" userId="S::sarah.arnoldmartinez@fortbendisd.com::ed30ee76-39b6-4762-befe-5861451d89c3" providerId="AD" clId="Web-{182EEA58-DF82-4D1C-976A-4ECE84D36588}" dt="2019-12-16T20:21:56.950" v="47"/>
          <ac:picMkLst>
            <pc:docMk/>
            <pc:sldMk cId="1013391348" sldId="292"/>
            <ac:picMk id="2" creationId="{61C37AE6-8610-4B2D-82B9-E4572567963B}"/>
          </ac:picMkLst>
        </pc:picChg>
      </pc:sldChg>
      <pc:sldChg chg="addSp delSp modSp modNotes">
        <pc:chgData name="Arnold Martinez, Sarah" userId="S::sarah.arnoldmartinez@fortbendisd.com::ed30ee76-39b6-4762-befe-5861451d89c3" providerId="AD" clId="Web-{182EEA58-DF82-4D1C-976A-4ECE84D36588}" dt="2019-12-16T20:24:57.186" v="460" actId="20577"/>
        <pc:sldMkLst>
          <pc:docMk/>
          <pc:sldMk cId="875282540" sldId="297"/>
        </pc:sldMkLst>
        <pc:spChg chg="add mod">
          <ac:chgData name="Arnold Martinez, Sarah" userId="S::sarah.arnoldmartinez@fortbendisd.com::ed30ee76-39b6-4762-befe-5861451d89c3" providerId="AD" clId="Web-{182EEA58-DF82-4D1C-976A-4ECE84D36588}" dt="2019-12-16T20:24:57.186" v="460" actId="20577"/>
          <ac:spMkLst>
            <pc:docMk/>
            <pc:sldMk cId="875282540" sldId="297"/>
            <ac:spMk id="3" creationId="{CB6B2FD2-8BB4-4C86-A11E-32E4778D3919}"/>
          </ac:spMkLst>
        </pc:spChg>
        <pc:spChg chg="del">
          <ac:chgData name="Arnold Martinez, Sarah" userId="S::sarah.arnoldmartinez@fortbendisd.com::ed30ee76-39b6-4762-befe-5861451d89c3" providerId="AD" clId="Web-{182EEA58-DF82-4D1C-976A-4ECE84D36588}" dt="2019-12-16T20:13:46.885" v="1"/>
          <ac:spMkLst>
            <pc:docMk/>
            <pc:sldMk cId="875282540" sldId="297"/>
            <ac:spMk id="13" creationId="{4D2BB8BA-B8B0-4E0D-8E74-EEC815343217}"/>
          </ac:spMkLst>
        </pc:spChg>
        <pc:graphicFrameChg chg="del">
          <ac:chgData name="Arnold Martinez, Sarah" userId="S::sarah.arnoldmartinez@fortbendisd.com::ed30ee76-39b6-4762-befe-5861451d89c3" providerId="AD" clId="Web-{182EEA58-DF82-4D1C-976A-4ECE84D36588}" dt="2019-12-16T20:13:43.385" v="0"/>
          <ac:graphicFrameMkLst>
            <pc:docMk/>
            <pc:sldMk cId="875282540" sldId="297"/>
            <ac:graphicFrameMk id="12" creationId="{0220143B-DD28-433C-B228-9AF2EDD919F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739E5C3-F9FC-634B-893D-96297DA35765}" type="datetimeFigureOut">
              <a:rPr lang="en-US"/>
              <a:pPr>
                <a:defRPr/>
              </a:pPr>
              <a:t>2/7/20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627ACA-B30D-294D-95AB-B675112C1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8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3D6727-754C-FF46-B713-EE5289B8A8A0}" type="datetimeFigureOut">
              <a:rPr lang="en-US"/>
              <a:pPr>
                <a:defRPr/>
              </a:pPr>
              <a:t>2/7/20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B29971-EAF4-FA4B-B446-D81127EDD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08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20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4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56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3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4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79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74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27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62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7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30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576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34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67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2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95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54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06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22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92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22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30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548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01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16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00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18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046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37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74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4739">
              <a:defRPr/>
            </a:pPr>
            <a:fld id="{DDB29971-EAF4-FA4B-B446-D81127EDD584}" type="slidenum">
              <a:rPr lang="en-US">
                <a:solidFill>
                  <a:prstClr val="black"/>
                </a:solidFill>
                <a:latin typeface="Calibri"/>
              </a:rPr>
              <a:pPr defTabSz="474739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15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3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3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3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8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98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B29971-EAF4-FA4B-B446-D81127EDD584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4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162" y="2130425"/>
            <a:ext cx="678581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163" y="3886200"/>
            <a:ext cx="678581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4D4A-ED9A-6248-90E6-8B1EAA910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8EE60-A314-FF4D-98BA-BED49A6E8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3316693-58BC-9048-BC21-A9CC828F871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17357" y="5439833"/>
            <a:ext cx="4277032" cy="12816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3600" dirty="0"/>
              <a:t>Title of Presentation</a:t>
            </a:r>
            <a:br>
              <a:rPr lang="en-US" sz="3200" dirty="0"/>
            </a:br>
            <a:r>
              <a:rPr lang="en-US" sz="2200" i="1" dirty="0"/>
              <a:t>Presented by XXX</a:t>
            </a:r>
            <a:endParaRPr lang="en-US" sz="3200" i="1" dirty="0"/>
          </a:p>
          <a:p>
            <a:r>
              <a:rPr lang="en-US" sz="2200" dirty="0"/>
              <a:t>Month 00,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3CFA4B-FFEB-8F48-BF1F-C23A184100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754" y="5446087"/>
            <a:ext cx="3080881" cy="7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3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8A56-4A41-A44B-8C23-894CB2AA3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162"/>
            <a:ext cx="2057400" cy="4769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1422" y="1357162"/>
            <a:ext cx="4715578" cy="4769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B8BE-CAF0-DD4D-BD81-18C4561ABF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625A-6DA4-2542-A4CE-A3929B575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D0DA4-AAEE-B44B-A606-261FB669FE57}"/>
              </a:ext>
            </a:extLst>
          </p:cNvPr>
          <p:cNvSpPr/>
          <p:nvPr userDrawn="1"/>
        </p:nvSpPr>
        <p:spPr>
          <a:xfrm>
            <a:off x="0" y="0"/>
            <a:ext cx="9144000" cy="8104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 userDrawn="1"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61C49-E29E-0648-96BB-0CE6961F1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02" y="113294"/>
            <a:ext cx="2053917" cy="5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7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162" y="4406900"/>
            <a:ext cx="7137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7163" y="2906713"/>
            <a:ext cx="71375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B676-9F07-AA4C-A4A8-68150F223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7162" y="1600200"/>
            <a:ext cx="33977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517" y="1600200"/>
            <a:ext cx="33977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CD57-5D43-7148-BD1A-7A0E65B8A9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7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7162" y="2353453"/>
            <a:ext cx="33977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7162" y="2993215"/>
            <a:ext cx="3397719" cy="3218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0898" y="2353453"/>
            <a:ext cx="33990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0898" y="2993215"/>
            <a:ext cx="3399054" cy="3218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2505-C90C-5A4F-A55F-15024E589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6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4E0-DB0B-7D42-81A9-32E6CDCEE8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F853-145A-5346-8B70-675A3EFC9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7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162" y="1194593"/>
            <a:ext cx="24933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920" y="1194594"/>
            <a:ext cx="4236739" cy="4913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7162" y="2356643"/>
            <a:ext cx="2493361" cy="3751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F327-B2A1-3E48-B4E0-10601113E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7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162" y="4800600"/>
            <a:ext cx="592152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7162" y="1142999"/>
            <a:ext cx="5921526" cy="3584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7162" y="5367338"/>
            <a:ext cx="592152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3B5E-9517-5741-84B8-4D69C4F87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1065974"/>
            <a:ext cx="842962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2391536"/>
            <a:ext cx="8429625" cy="34718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56350"/>
            <a:ext cx="748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4675" y="6356350"/>
            <a:ext cx="795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C93B7B-67BB-A649-BE18-E9202DF7E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D0DA4-AAEE-B44B-A606-261FB669FE57}"/>
              </a:ext>
            </a:extLst>
          </p:cNvPr>
          <p:cNvSpPr/>
          <p:nvPr userDrawn="1"/>
        </p:nvSpPr>
        <p:spPr>
          <a:xfrm>
            <a:off x="0" y="0"/>
            <a:ext cx="9144000" cy="8104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 userDrawn="1"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61C49-E29E-0648-96BB-0CE6961F15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02" y="113294"/>
            <a:ext cx="2053917" cy="5158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jpe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5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8EE60-A314-FF4D-98BA-BED49A6E8E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3316693-58BC-9048-BC21-A9CC828F871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995144" cy="12816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Language Enrichment That Works!</a:t>
            </a:r>
          </a:p>
          <a:p>
            <a:r>
              <a:rPr lang="en-US" sz="2100" i="1" dirty="0">
                <a:solidFill>
                  <a:schemeClr val="bg1"/>
                </a:solidFill>
              </a:rPr>
              <a:t>Presented by Lili Dibai, Lee Glaesemann, Joël Johnson, and Sarah Arnold Martinez</a:t>
            </a:r>
          </a:p>
          <a:p>
            <a:r>
              <a:rPr lang="en-US" sz="2100" dirty="0">
                <a:solidFill>
                  <a:schemeClr val="bg1"/>
                </a:solidFill>
              </a:rPr>
              <a:t>January 30, 2020 Seidlitz Conference, </a:t>
            </a:r>
            <a:r>
              <a:rPr lang="en-US" sz="2100" i="1" dirty="0">
                <a:solidFill>
                  <a:schemeClr val="bg1"/>
                </a:solidFill>
              </a:rPr>
              <a:t>What’s Working for ELs in Texas? 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CFA4B-FFEB-8F48-BF1F-C23A184100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178" y="4655032"/>
            <a:ext cx="3080881" cy="7737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4980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B41F-F1A3-4534-A25A-CF866B27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ea typeface="+mj-lt"/>
                <a:cs typeface="+mj-lt"/>
              </a:rPr>
              <a:t>Step 4:</a:t>
            </a:r>
            <a:r>
              <a:rPr lang="en-US" sz="3200" dirty="0">
                <a:solidFill>
                  <a:srgbClr val="C00000"/>
                </a:solidFill>
                <a:ea typeface="+mj-lt"/>
                <a:cs typeface="+mj-lt"/>
              </a:rPr>
              <a:t> Development of Supplemental Curriculum</a:t>
            </a:r>
            <a:endParaRPr lang="en-US" sz="32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CE9B-C9A3-4411-8607-9A5718FAA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05" y="2219008"/>
            <a:ext cx="8429625" cy="3471863"/>
          </a:xfrm>
        </p:spPr>
        <p:txBody>
          <a:bodyPr/>
          <a:lstStyle/>
          <a:p>
            <a:r>
              <a:rPr lang="en-US" dirty="0">
                <a:cs typeface="Calibri"/>
              </a:rPr>
              <a:t>Role of the EL supplemental curriculum writer:</a:t>
            </a:r>
          </a:p>
          <a:p>
            <a:pPr lvl="1"/>
            <a:r>
              <a:rPr lang="en-US" dirty="0">
                <a:cs typeface="Calibri"/>
              </a:rPr>
              <a:t>Collaborate with EL coordinators on turning the "blueprint" into actual curriculum.</a:t>
            </a:r>
          </a:p>
          <a:p>
            <a:pPr lvl="1"/>
            <a:r>
              <a:rPr lang="en-US" dirty="0">
                <a:cs typeface="Calibri"/>
              </a:rPr>
              <a:t>Prepare daily lessons that are comprehensible to teachers with or without a strong background in sheltered instruction</a:t>
            </a:r>
          </a:p>
          <a:p>
            <a:pPr lvl="1"/>
            <a:r>
              <a:rPr lang="en-US" dirty="0">
                <a:cs typeface="Calibri"/>
              </a:rPr>
              <a:t>Develop learning experiences that are language-rich and of high interest to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3ADC3-C81D-4A95-81C1-08B3852736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4017215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983543"/>
            <a:ext cx="8429625" cy="11430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Language-rich/Sheltered Classroom Experiences Incorporating Four Domains of Language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s://southcentralus1-mediap.svc.ms/transform/thumbnail?provider=spo&amp;inputFormat=jpg&amp;cs=fFNQTw&amp;docid=https%3A%2F%2Ffortbend-my.sharepoint.com%3A443%2F_api%2Fv2.0%2Fdrives%2Fb!NZNblBrJxE6ZiXKKzT1tzvfywPuV9PxCqGVMsDNEMiNsgTpLXPvoSq4mVaQYg-oS%2Fitems%2F01WDI3ZAM6FXC7R4RFSZH2JB3W33F4YRBX%3Fversion%3DPublished&amp;access_token=eyJ0eXAiOiJKV1QiLCJhbGciOiJub25lIn0.eyJhdWQiOiIwMDAwMDAwMy0wMDAwLTBmZjEtY2UwMC0wMDAwMDAwMDAwMDAvZm9ydGJlbmQtbXkuc2hhcmVwb2ludC5jb21ANDk3ZDYyNDEtMzkxYS00Mjc3LTkxYWMtYmRkMmE5OWY3MDU0IiwiaXNzIjoiMDAwMDAwMDMtMDAwMC0wZmYxLWNlMDAtMDAwMDAwMDAwMDAwIiwibmJmIjoiMTU3NTkyODM3NCIsImV4cCI6IjE1NzU5NDk5NzQiLCJlbmRwb2ludHVybCI6IlFWVnlHYUZHdXNnUENMREtlc214VkwxLyszTGQ3dE1IYXhIbG9NR3pERVk9IiwiZW5kcG9pbnR1cmxMZW5ndGgiOiIxMTgiLCJpc2xvb3BiYWNrIjoiVHJ1ZSIsImNpZCI6Ik16ZGxaREZtT1dZdE1EQmxOUzFoTURBd0xXRmlNMk10TXprd09XUXhZak5oWXpWayIsInZlciI6Imhhc2hlZHByb29mdG9rZW4iLCJzaXRlaWQiOiJPVFExWWprek16VXRZemt4WVMwMFpXTTBMVGs1T0RrdE56STRZV05rTTJRMlpHTmwiLCJuYW1laWQiOiIwIy5mfG1lbWJlcnNoaXB8bGVlLmdsYWVzZW1hbm5AZm9ydGJlbmRpc2QuY29tIiwibmlpIjoibWljcm9zb2Z0LnNoYXJlcG9pbnQiLCJpc3VzZXIiOiJ0cnVlIiwiY2FjaGVrZXkiOiIwaC5mfG1lbWJlcnNoaXB8MTAwM2JmZmRhNjc0YTgxM0BsaXZlLmNvbSIsInR0IjoiMCIsInVzZVBlcnNpc3RlbnRDb29raWUiOiIyIn0.NnBRNjhjN0FTRU9GTzlCek9iUm5ob1pPc0hpZVpZQnBUTWIxUFBObDFKRT0&amp;encodeFailures=1&amp;srcWidth=&amp;srcHeight=&amp;width=822&amp;height=617&amp;action=Acces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5814" y="2045543"/>
            <a:ext cx="5039833" cy="3887432"/>
          </a:xfrm>
          <a:prstGeom prst="rect">
            <a:avLst/>
          </a:prstGeom>
          <a:ln w="3492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741" y="2271224"/>
            <a:ext cx="3660272" cy="3424356"/>
          </a:xfrm>
          <a:prstGeom prst="rect">
            <a:avLst/>
          </a:prstGeom>
          <a:ln w="3492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334031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Appropriate Themes/Content in Connection with Specific Language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774" y="2213974"/>
            <a:ext cx="3496268" cy="639762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/>
              <a:t>Secondary ESL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58774" y="2950754"/>
            <a:ext cx="3496268" cy="3218656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Thematic-Based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Instructional Focus</a:t>
            </a:r>
          </a:p>
          <a:p>
            <a:r>
              <a:rPr lang="en-US" sz="2000" dirty="0"/>
              <a:t>Building Community</a:t>
            </a:r>
          </a:p>
          <a:p>
            <a:endParaRPr lang="en-US" sz="1000" dirty="0"/>
          </a:p>
          <a:p>
            <a:r>
              <a:rPr lang="en-US" sz="2000" dirty="0"/>
              <a:t>Job/Occupation/Money</a:t>
            </a:r>
          </a:p>
          <a:p>
            <a:endParaRPr lang="en-US" sz="1000" dirty="0"/>
          </a:p>
          <a:p>
            <a:r>
              <a:rPr lang="en-US" sz="2000" dirty="0"/>
              <a:t>Interests/Hobbies, Games/Sports, Entertainment</a:t>
            </a:r>
          </a:p>
          <a:p>
            <a:r>
              <a:rPr lang="en-US" sz="2000" dirty="0"/>
              <a:t>HS and College in the U.S.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90897" y="2213974"/>
            <a:ext cx="3561985" cy="639762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/>
              <a:t>Elementary ESL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890818" y="2950754"/>
            <a:ext cx="3562065" cy="3218656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Content-Based Instructional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Language development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Reading comprehension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5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Vocabulary development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43024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510587"/>
            <a:ext cx="8429625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Focus on the ELPS: Speaking and Writing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" y="1423667"/>
            <a:ext cx="8429625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" y="3826410"/>
            <a:ext cx="8429625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50408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94" y="1078879"/>
            <a:ext cx="8429625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Alignment to District Curriculum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schoolog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078" y="2785730"/>
            <a:ext cx="3512426" cy="2443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orkshop: Using Onenote file templates as an e-portfolio ...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506" y="3119993"/>
            <a:ext cx="4331131" cy="1774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018865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Curriculum Training for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Administrators, Facilitators, and Teachers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Instructional Expectations and Responsibilities</a:t>
            </a:r>
          </a:p>
          <a:p>
            <a:r>
              <a:rPr lang="en-US" dirty="0"/>
              <a:t>EL Supplemental Program Offerings</a:t>
            </a:r>
          </a:p>
          <a:p>
            <a:r>
              <a:rPr lang="en-US" dirty="0"/>
              <a:t>Curricular Structures</a:t>
            </a:r>
          </a:p>
          <a:p>
            <a:r>
              <a:rPr lang="en-US" dirty="0"/>
              <a:t>Instructional Coaching</a:t>
            </a:r>
          </a:p>
          <a:p>
            <a:r>
              <a:rPr lang="en-US" dirty="0"/>
              <a:t>Instructional Routines</a:t>
            </a:r>
          </a:p>
          <a:p>
            <a:r>
              <a:rPr lang="en-US" dirty="0"/>
              <a:t>Instructional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63582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6D0DA4-AAEE-B44B-A606-261FB669FE57}"/>
              </a:ext>
            </a:extLst>
          </p:cNvPr>
          <p:cNvSpPr/>
          <p:nvPr/>
        </p:nvSpPr>
        <p:spPr>
          <a:xfrm>
            <a:off x="0" y="0"/>
            <a:ext cx="9144000" cy="8104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61C49-E29E-0648-96BB-0CE6961F1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02" y="113294"/>
            <a:ext cx="2053917" cy="51582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23" y="2748799"/>
            <a:ext cx="2479017" cy="2237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92058" y="2147469"/>
            <a:ext cx="60979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Enrolled in Pre-K or Kindergarten.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Eligible to participate or will continue to participate in the FBISD ESL program in Kindergarten or 1</a:t>
            </a:r>
            <a:r>
              <a:rPr lang="en-US" sz="2800" baseline="30000" dirty="0"/>
              <a:t>st</a:t>
            </a:r>
            <a:r>
              <a:rPr lang="en-US" sz="2800" dirty="0"/>
              <a:t> Grade.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students must have qualified and have parent permission for the ESL program prior to registering for the supplemental program.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450" y="779753"/>
            <a:ext cx="6170021" cy="1143000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ESL Rising Kinder and Rising 1</a:t>
            </a:r>
            <a:r>
              <a:rPr lang="en-US" sz="3600" b="1" baseline="30000" dirty="0">
                <a:solidFill>
                  <a:srgbClr val="C00000"/>
                </a:solidFill>
              </a:rPr>
              <a:t>st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 txBox="1">
            <a:spLocks/>
          </p:cNvSpPr>
          <p:nvPr/>
        </p:nvSpPr>
        <p:spPr bwMode="auto">
          <a:xfrm>
            <a:off x="-896154" y="-235517"/>
            <a:ext cx="842962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Elem. ESL Enrichment Program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14676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2639" y="1184663"/>
            <a:ext cx="6491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F002C"/>
                </a:solidFill>
              </a:rPr>
              <a:t>Newcomer 2</a:t>
            </a:r>
            <a:r>
              <a:rPr lang="en-US" sz="3600" b="1" baseline="30000" dirty="0">
                <a:solidFill>
                  <a:srgbClr val="CF002C"/>
                </a:solidFill>
              </a:rPr>
              <a:t>nd</a:t>
            </a:r>
            <a:r>
              <a:rPr lang="en-US" sz="3600" b="1" dirty="0">
                <a:solidFill>
                  <a:srgbClr val="CF002C"/>
                </a:solidFill>
              </a:rPr>
              <a:t> </a:t>
            </a:r>
            <a:r>
              <a:rPr lang="en-US" sz="3600" b="1" dirty="0">
                <a:solidFill>
                  <a:srgbClr val="C00000"/>
                </a:solidFill>
              </a:rPr>
              <a:t>–</a:t>
            </a:r>
            <a:r>
              <a:rPr lang="en-US" sz="3600" b="1" dirty="0">
                <a:solidFill>
                  <a:srgbClr val="CF002C"/>
                </a:solidFill>
              </a:rPr>
              <a:t> 6</a:t>
            </a:r>
            <a:r>
              <a:rPr lang="en-US" sz="3600" b="1" baseline="30000" dirty="0">
                <a:solidFill>
                  <a:srgbClr val="CF002C"/>
                </a:solidFill>
              </a:rPr>
              <a:t>th</a:t>
            </a:r>
            <a:r>
              <a:rPr lang="en-US" sz="3600" b="1" dirty="0">
                <a:solidFill>
                  <a:srgbClr val="CF002C"/>
                </a:solidFill>
              </a:rPr>
              <a:t> 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Enrolled in 1</a:t>
            </a:r>
            <a:r>
              <a:rPr lang="en-US" sz="2800" baseline="30000" dirty="0"/>
              <a:t>st</a:t>
            </a:r>
            <a:r>
              <a:rPr lang="en-US" sz="2800" dirty="0"/>
              <a:t>-5</a:t>
            </a:r>
            <a:r>
              <a:rPr lang="en-US" sz="2800" baseline="30000" dirty="0"/>
              <a:t>th</a:t>
            </a:r>
            <a:r>
              <a:rPr lang="en-US" sz="2800" dirty="0"/>
              <a:t> grade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Born outside the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participated in the FBISD ESL program for 3 years or fewer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parent permission prior to registering for the supplemental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Teacher recommendation based on level of English language proficiency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92" y="2328530"/>
            <a:ext cx="2104953" cy="2966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 txBox="1">
            <a:spLocks/>
          </p:cNvSpPr>
          <p:nvPr/>
        </p:nvSpPr>
        <p:spPr bwMode="auto">
          <a:xfrm>
            <a:off x="-896154" y="-235517"/>
            <a:ext cx="842962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Elem. ESL Enrichment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00154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5648" y="1489289"/>
            <a:ext cx="65334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Rising Stars 2</a:t>
            </a:r>
            <a:r>
              <a:rPr lang="en-US" sz="3600" b="1" baseline="30000" dirty="0">
                <a:solidFill>
                  <a:srgbClr val="C00000"/>
                </a:solidFill>
              </a:rPr>
              <a:t>nd</a:t>
            </a:r>
            <a:r>
              <a:rPr lang="en-US" sz="3600" b="1" dirty="0">
                <a:solidFill>
                  <a:srgbClr val="C00000"/>
                </a:solidFill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</a:rPr>
              <a:t>th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Enrolled in 1</a:t>
            </a:r>
            <a:r>
              <a:rPr lang="en-US" sz="2800" baseline="30000" dirty="0"/>
              <a:t>st</a:t>
            </a:r>
            <a:r>
              <a:rPr lang="en-US" sz="2800" dirty="0"/>
              <a:t>-5</a:t>
            </a:r>
            <a:r>
              <a:rPr lang="en-US" sz="2800" baseline="30000" dirty="0"/>
              <a:t>th</a:t>
            </a:r>
            <a:r>
              <a:rPr lang="en-US" sz="2800" dirty="0"/>
              <a:t> grade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Two years or more and continues to participate in the FBISD ESL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parent permission prior to registering for the supplemental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Teacher recommendation based on level of English language proficiency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240" y="2344640"/>
            <a:ext cx="2323104" cy="3109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 txBox="1">
            <a:spLocks/>
          </p:cNvSpPr>
          <p:nvPr/>
        </p:nvSpPr>
        <p:spPr bwMode="auto">
          <a:xfrm>
            <a:off x="-896154" y="-235517"/>
            <a:ext cx="8429625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Elem. ESL Enrichment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95887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85321" y="-66730"/>
            <a:ext cx="6390428" cy="82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ESL Supplemental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45" y="873061"/>
            <a:ext cx="7829451" cy="5266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346648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86" y="728218"/>
            <a:ext cx="8429625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Getting to Know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5" y="1878859"/>
            <a:ext cx="8429625" cy="3471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many of you are…</a:t>
            </a:r>
          </a:p>
          <a:p>
            <a:pPr lvl="1"/>
            <a:r>
              <a:rPr lang="en-US" dirty="0"/>
              <a:t>Elementary General Education Teachers</a:t>
            </a:r>
          </a:p>
          <a:p>
            <a:pPr lvl="1"/>
            <a:r>
              <a:rPr lang="en-US" dirty="0"/>
              <a:t>Elementary ESL Teachers</a:t>
            </a:r>
          </a:p>
          <a:p>
            <a:pPr lvl="1"/>
            <a:r>
              <a:rPr lang="en-US" dirty="0"/>
              <a:t>Elementary Bilingual/Dual Language Teachers</a:t>
            </a:r>
          </a:p>
          <a:p>
            <a:pPr lvl="1"/>
            <a:r>
              <a:rPr lang="en-US" dirty="0"/>
              <a:t>Secondary General Education Teachers</a:t>
            </a:r>
          </a:p>
          <a:p>
            <a:pPr lvl="1"/>
            <a:r>
              <a:rPr lang="en-US" dirty="0"/>
              <a:t>Secondary ESL Teachers</a:t>
            </a:r>
          </a:p>
          <a:p>
            <a:pPr lvl="1"/>
            <a:r>
              <a:rPr lang="en-US" dirty="0"/>
              <a:t>Specialists or Instructional Coaches</a:t>
            </a:r>
          </a:p>
          <a:p>
            <a:pPr lvl="1"/>
            <a:r>
              <a:rPr lang="en-US" dirty="0"/>
              <a:t>Campus or District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Life as it goes on...: One more year dow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4493" y="4598890"/>
            <a:ext cx="1901259" cy="1518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25217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7457" y="761833"/>
            <a:ext cx="341671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80000"/>
            </a:pPr>
            <a:r>
              <a:rPr lang="en-US" b="1" dirty="0"/>
              <a:t>Instructional Support</a:t>
            </a:r>
          </a:p>
          <a:p>
            <a:pPr marL="742950" lvl="1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Daily instructional visits and conversations (face to face or virtual)</a:t>
            </a:r>
          </a:p>
          <a:p>
            <a:pPr marL="742950" lvl="2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Purposeful number of classroom visits</a:t>
            </a:r>
          </a:p>
          <a:p>
            <a:pPr marL="742950" lvl="2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endParaRPr lang="en-US" dirty="0"/>
          </a:p>
          <a:p>
            <a:pPr marL="0" lvl="1">
              <a:buClr>
                <a:srgbClr val="C00000"/>
              </a:buClr>
              <a:buSzPct val="80000"/>
            </a:pPr>
            <a:r>
              <a:rPr lang="en-US" b="1" dirty="0"/>
              <a:t>Lesson Planning/Delivery</a:t>
            </a:r>
          </a:p>
          <a:p>
            <a:pPr marL="742950" lvl="2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General overview of authentic English language development through content areas</a:t>
            </a:r>
          </a:p>
          <a:p>
            <a:pPr marL="742950" lvl="2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Small group instruction</a:t>
            </a:r>
          </a:p>
          <a:p>
            <a:pPr marL="742950" lvl="2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Balanced Literacy</a:t>
            </a:r>
          </a:p>
          <a:p>
            <a:pPr marL="742950" lvl="2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endParaRPr lang="en-US" dirty="0"/>
          </a:p>
          <a:p>
            <a:pPr marL="0" lvl="1">
              <a:buClr>
                <a:srgbClr val="C00000"/>
              </a:buClr>
              <a:buSzPct val="80000"/>
            </a:pPr>
            <a:r>
              <a:rPr lang="en-US" b="1" dirty="0"/>
              <a:t>Student Growth</a:t>
            </a:r>
          </a:p>
          <a:p>
            <a:pPr marL="742950" lvl="3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Formative Assessment</a:t>
            </a:r>
          </a:p>
          <a:p>
            <a:pPr marL="742950" lvl="3" indent="-285750"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dirty="0"/>
              <a:t>Progress Reports focused on output domains of Speaking and Writing</a:t>
            </a:r>
          </a:p>
          <a:p>
            <a:pPr marL="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0753" y="95692"/>
            <a:ext cx="4742121" cy="5984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Instructional Support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2466" y="914518"/>
            <a:ext cx="5206295" cy="5297151"/>
            <a:chOff x="457200" y="1582738"/>
            <a:chExt cx="4546900" cy="35478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1582738"/>
              <a:ext cx="4546900" cy="13305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" y="2913321"/>
              <a:ext cx="4546900" cy="2217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9079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6D0DA4-AAEE-B44B-A606-261FB669FE57}"/>
              </a:ext>
            </a:extLst>
          </p:cNvPr>
          <p:cNvSpPr/>
          <p:nvPr/>
        </p:nvSpPr>
        <p:spPr>
          <a:xfrm>
            <a:off x="0" y="0"/>
            <a:ext cx="9144000" cy="8104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61C49-E29E-0648-96BB-0CE6961F1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02" y="113294"/>
            <a:ext cx="2053917" cy="51582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20" y="2228951"/>
            <a:ext cx="2500282" cy="291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85730" y="1567487"/>
            <a:ext cx="6097955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Enrolled in Pre-K or Kindergarten.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Eligible to participate or will continue to participate in the FBISD Bilingual Program in Kindergarten or 1</a:t>
            </a:r>
            <a:r>
              <a:rPr lang="en-US" sz="2800" baseline="30000" dirty="0">
                <a:latin typeface="Calibri"/>
                <a:cs typeface="Calibri"/>
              </a:rPr>
              <a:t>st</a:t>
            </a:r>
            <a:r>
              <a:rPr lang="en-US" sz="2800" dirty="0">
                <a:latin typeface="Calibri"/>
                <a:cs typeface="Calibri"/>
              </a:rPr>
              <a:t> Grade.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All students must have qualified and have parent permission for the Bilingual Program prior to registering for the supplemental program.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6" y="633895"/>
            <a:ext cx="7399867" cy="1143000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Bilingual Rising Kinder and Rising 1</a:t>
            </a:r>
            <a:r>
              <a:rPr lang="en-US" sz="3600" b="1" baseline="30000" dirty="0">
                <a:solidFill>
                  <a:srgbClr val="C00000"/>
                </a:solidFill>
              </a:rPr>
              <a:t>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283017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6D0DA4-AAEE-B44B-A606-261FB669FE57}"/>
              </a:ext>
            </a:extLst>
          </p:cNvPr>
          <p:cNvSpPr/>
          <p:nvPr/>
        </p:nvSpPr>
        <p:spPr>
          <a:xfrm>
            <a:off x="0" y="0"/>
            <a:ext cx="9144000" cy="8104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61C49-E29E-0648-96BB-0CE6961F1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02" y="113294"/>
            <a:ext cx="2053917" cy="515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1D148A-2F5E-4CCB-A231-834EAC0AA3E9}"/>
              </a:ext>
            </a:extLst>
          </p:cNvPr>
          <p:cNvSpPr txBox="1">
            <a:spLocks/>
          </p:cNvSpPr>
          <p:nvPr/>
        </p:nvSpPr>
        <p:spPr>
          <a:xfrm>
            <a:off x="-85321" y="-66730"/>
            <a:ext cx="6390428" cy="82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</a:rPr>
              <a:t>Bilingual Rising Kinder &amp; 1st Schedule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B2FD2-8BB4-4C86-A11E-32E4778D3919}"/>
              </a:ext>
            </a:extLst>
          </p:cNvPr>
          <p:cNvSpPr txBox="1"/>
          <p:nvPr/>
        </p:nvSpPr>
        <p:spPr>
          <a:xfrm>
            <a:off x="115658" y="629117"/>
            <a:ext cx="843663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"/>
                <a:cs typeface="Calibri"/>
              </a:rPr>
              <a:t>Interdisciplinary Approach</a:t>
            </a:r>
            <a:endParaRPr lang="en-US" sz="3600" b="1" baseline="30000" dirty="0">
              <a:solidFill>
                <a:srgbClr val="C0000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Calibri"/>
                <a:cs typeface="Calibri"/>
              </a:rPr>
              <a:t>English Language and Literacy Development Time</a:t>
            </a:r>
          </a:p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Calibri"/>
                <a:cs typeface="Calibri"/>
              </a:rPr>
              <a:t>Spanish Language Arts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sz="2800" dirty="0">
                <a:latin typeface="Calibri"/>
                <a:cs typeface="Calibri"/>
              </a:rPr>
              <a:t>Literacy within the Content Areas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800" dirty="0">
                <a:latin typeface="Calibri"/>
                <a:cs typeface="Calibri"/>
              </a:rPr>
              <a:t>Social Studies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800" dirty="0">
                <a:latin typeface="Calibri"/>
                <a:cs typeface="Calibri"/>
              </a:rPr>
              <a:t>Math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800" dirty="0">
                <a:latin typeface="Calibri"/>
                <a:cs typeface="Calibri"/>
              </a:rPr>
              <a:t>Science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3580" y="2457538"/>
            <a:ext cx="4231182" cy="3277079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20465" y="3378682"/>
            <a:ext cx="3181658" cy="2223857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5836" y="4346616"/>
            <a:ext cx="2063350" cy="1634325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319694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85867" y="3506732"/>
            <a:ext cx="3655625" cy="3083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5180" y="359086"/>
            <a:ext cx="2537188" cy="33785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6D0DA4-AAEE-B44B-A606-261FB669FE57}"/>
              </a:ext>
            </a:extLst>
          </p:cNvPr>
          <p:cNvSpPr/>
          <p:nvPr/>
        </p:nvSpPr>
        <p:spPr>
          <a:xfrm>
            <a:off x="0" y="0"/>
            <a:ext cx="9144000" cy="8104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61C49-E29E-0648-96BB-0CE6961F15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02" y="113294"/>
            <a:ext cx="2053917" cy="515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1D148A-2F5E-4CCB-A231-834EAC0AA3E9}"/>
              </a:ext>
            </a:extLst>
          </p:cNvPr>
          <p:cNvSpPr txBox="1">
            <a:spLocks/>
          </p:cNvSpPr>
          <p:nvPr/>
        </p:nvSpPr>
        <p:spPr>
          <a:xfrm>
            <a:off x="-102254" y="-185262"/>
            <a:ext cx="6390428" cy="82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</a:rPr>
              <a:t>Bilingual Rising Kinder &amp; 1st Curriculum 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F5710C4-9D58-4D86-B374-60B42E12F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313" y="828425"/>
            <a:ext cx="5791200" cy="23924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69490" y="792225"/>
            <a:ext cx="1440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Mathematics</a:t>
            </a:r>
            <a:endParaRPr lang="en-US" b="1" baseline="30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3016" y="3220865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SLAR</a:t>
            </a:r>
            <a:endParaRPr lang="en-US" b="1" baseline="30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44067" y="3360446"/>
            <a:ext cx="3744250" cy="32508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25512" y="3047057"/>
            <a:ext cx="98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alibri"/>
                <a:cs typeface="Calibri"/>
              </a:rPr>
              <a:t>Science</a:t>
            </a:r>
            <a:endParaRPr lang="en-US" b="1" baseline="30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17" name="Picture 14" descr="A picture containing text, whiteboard&#10;&#10;Description generated with very high confidence">
            <a:extLst>
              <a:ext uri="{FF2B5EF4-FFF2-40B4-BE49-F238E27FC236}">
                <a16:creationId xmlns:a16="http://schemas.microsoft.com/office/drawing/2014/main" id="{A7E5613A-5722-4A84-AAE5-1AD70B5133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487" y="3220864"/>
            <a:ext cx="3127129" cy="36587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78376" y="2877780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Social Studies</a:t>
            </a:r>
            <a:endParaRPr lang="en-US" b="1" baseline="30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0386" y="6356350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bri"/>
                <a:cs typeface="Calibri"/>
              </a:rPr>
              <a:t>ELLD</a:t>
            </a:r>
            <a:endParaRPr lang="en-US" b="1" baseline="30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838850" y="268266"/>
            <a:ext cx="8470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</a:t>
            </a:r>
          </a:p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747488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6D0DA4-AAEE-B44B-A606-261FB669FE57}"/>
              </a:ext>
            </a:extLst>
          </p:cNvPr>
          <p:cNvSpPr/>
          <p:nvPr/>
        </p:nvSpPr>
        <p:spPr>
          <a:xfrm>
            <a:off x="0" y="0"/>
            <a:ext cx="9144000" cy="8104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61C49-E29E-0648-96BB-0CE6961F1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02" y="113294"/>
            <a:ext cx="2053917" cy="5158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0550133-4807-4F5E-A869-D3ACED82F034}"/>
              </a:ext>
            </a:extLst>
          </p:cNvPr>
          <p:cNvSpPr txBox="1">
            <a:spLocks/>
          </p:cNvSpPr>
          <p:nvPr/>
        </p:nvSpPr>
        <p:spPr>
          <a:xfrm>
            <a:off x="-85321" y="-66730"/>
            <a:ext cx="6390428" cy="82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</a:rPr>
              <a:t>Balanced Literacy Approach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8627" y="2194165"/>
            <a:ext cx="8463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The bilingual supplemental program utilizes a balanced literacy approach.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6843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close up of a guitar&#10;&#10;Description generated with very high confidence">
            <a:extLst>
              <a:ext uri="{FF2B5EF4-FFF2-40B4-BE49-F238E27FC236}">
                <a16:creationId xmlns:a16="http://schemas.microsoft.com/office/drawing/2014/main" id="{9F8FBBAF-7403-4032-8332-D1C3B8295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18" y="3263153"/>
            <a:ext cx="2248087" cy="27986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85321" y="-66730"/>
            <a:ext cx="6390428" cy="82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</a:rPr>
              <a:t>Bilingual Resources</a:t>
            </a:r>
          </a:p>
        </p:txBody>
      </p:sp>
      <p:pic>
        <p:nvPicPr>
          <p:cNvPr id="2" name="Picture 2" descr="A picture containing tableware, plate, drawing&#10;&#10;Description generated with very high confidence">
            <a:extLst>
              <a:ext uri="{FF2B5EF4-FFF2-40B4-BE49-F238E27FC236}">
                <a16:creationId xmlns:a16="http://schemas.microsoft.com/office/drawing/2014/main" id="{C1C9764F-4552-4F26-A8C9-3EBE1B859E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060" y="1544915"/>
            <a:ext cx="4109049" cy="691416"/>
          </a:xfrm>
          <a:prstGeom prst="rect">
            <a:avLst/>
          </a:prstGeom>
        </p:spPr>
      </p:pic>
      <p:pic>
        <p:nvPicPr>
          <p:cNvPr id="5" name="Picture 6" descr="A picture containing photo, different, many, covered&#10;&#10;Description generated with very high confidence">
            <a:extLst>
              <a:ext uri="{FF2B5EF4-FFF2-40B4-BE49-F238E27FC236}">
                <a16:creationId xmlns:a16="http://schemas.microsoft.com/office/drawing/2014/main" id="{0139AC66-480C-4750-BFA1-2E9D2F2E6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922" y="3774430"/>
            <a:ext cx="3109488" cy="2437239"/>
          </a:xfrm>
          <a:prstGeom prst="rect">
            <a:avLst/>
          </a:prstGeom>
        </p:spPr>
      </p:pic>
      <p:pic>
        <p:nvPicPr>
          <p:cNvPr id="3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588AAC3-BD5F-49B3-9BDA-28933B097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674" y="1032618"/>
            <a:ext cx="2021985" cy="24713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3745898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484CD-4E07-854B-AAA4-D6C5ED1E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6D0DA4-AAEE-B44B-A606-261FB669FE57}"/>
              </a:ext>
            </a:extLst>
          </p:cNvPr>
          <p:cNvSpPr/>
          <p:nvPr/>
        </p:nvSpPr>
        <p:spPr>
          <a:xfrm>
            <a:off x="0" y="0"/>
            <a:ext cx="9144000" cy="8104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AC3D03-7BA6-1347-A9E9-1DB9DE93D801}"/>
              </a:ext>
            </a:extLst>
          </p:cNvPr>
          <p:cNvSpPr/>
          <p:nvPr/>
        </p:nvSpPr>
        <p:spPr>
          <a:xfrm>
            <a:off x="0" y="749009"/>
            <a:ext cx="9144000" cy="61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61C49-E29E-0648-96BB-0CE6961F1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702" y="113294"/>
            <a:ext cx="2053917" cy="5158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0550133-4807-4F5E-A869-D3ACED82F034}"/>
              </a:ext>
            </a:extLst>
          </p:cNvPr>
          <p:cNvSpPr txBox="1">
            <a:spLocks/>
          </p:cNvSpPr>
          <p:nvPr/>
        </p:nvSpPr>
        <p:spPr>
          <a:xfrm>
            <a:off x="-85321" y="-66730"/>
            <a:ext cx="6390428" cy="82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</a:rPr>
              <a:t>Bilingual Assessments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1671" y="821642"/>
            <a:ext cx="76030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alibri"/>
                <a:cs typeface="Calibri"/>
              </a:rPr>
              <a:t>Pre- and Post- Assessment</a:t>
            </a:r>
            <a:endParaRPr lang="en-US" sz="3600" b="1" baseline="30000" dirty="0">
              <a:solidFill>
                <a:srgbClr val="C00000"/>
              </a:solidFill>
              <a:latin typeface="Calibri"/>
              <a:cs typeface="Calibri"/>
            </a:endParaRPr>
          </a:p>
          <a:p>
            <a:endParaRPr lang="en-US" sz="2000" dirty="0"/>
          </a:p>
          <a:p>
            <a:r>
              <a:rPr lang="en-US" sz="2800" b="1" dirty="0"/>
              <a:t>Areas of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Social Skills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Reading/Writing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Reading Comprehension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English Language and Literacy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Mathematics Development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811" y="4297109"/>
            <a:ext cx="5311448" cy="1914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3940217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19" y="-241830"/>
            <a:ext cx="8429625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Secondary ESL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58" y="1164767"/>
            <a:ext cx="8429625" cy="3471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writing this curriculum, we tried to consider the developmental needs of our middle and high school students.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Our focus was to create a linguistically and age-appropriate curriculum.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960" y="3882182"/>
            <a:ext cx="2711773" cy="2036090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3228603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2" y="-231198"/>
            <a:ext cx="8429625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1391" y="1230779"/>
          <a:ext cx="8537428" cy="472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714">
                  <a:extLst>
                    <a:ext uri="{9D8B030D-6E8A-4147-A177-3AD203B41FA5}">
                      <a16:colId xmlns:a16="http://schemas.microsoft.com/office/drawing/2014/main" val="1678804677"/>
                    </a:ext>
                  </a:extLst>
                </a:gridCol>
                <a:gridCol w="4268714">
                  <a:extLst>
                    <a:ext uri="{9D8B030D-6E8A-4147-A177-3AD203B41FA5}">
                      <a16:colId xmlns:a16="http://schemas.microsoft.com/office/drawing/2014/main" val="3254993225"/>
                    </a:ext>
                  </a:extLst>
                </a:gridCol>
              </a:tblGrid>
              <a:tr h="415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Middle School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88844"/>
                  </a:ext>
                </a:extLst>
              </a:tr>
              <a:tr h="415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Community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386683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1-Culture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Compare/Contrast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5518980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2-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Compare/Contrast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8015005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3-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Compare/Contrast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14085"/>
                  </a:ext>
                </a:extLst>
              </a:tr>
              <a:tr h="415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Interests/Hobbies, Games/Sports, Entertainment 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9808540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1-Interests/Hobbies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Sequence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1783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2-Sports,</a:t>
                      </a:r>
                      <a:r>
                        <a:rPr lang="en-US" sz="18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Entertainment</a:t>
                      </a:r>
                      <a:endParaRPr lang="en-US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Sequence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60445"/>
                  </a:ext>
                </a:extLst>
              </a:tr>
              <a:tr h="415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Job/Occupation/Money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8817389"/>
                  </a:ext>
                </a:extLst>
              </a:tr>
              <a:tr h="40969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1-Jobs/Occupations 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Cause/Effect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6771673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2-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Money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Cause/Effect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658073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467203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1198"/>
            <a:ext cx="8429625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1391" y="1230779"/>
          <a:ext cx="8537428" cy="3542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714">
                  <a:extLst>
                    <a:ext uri="{9D8B030D-6E8A-4147-A177-3AD203B41FA5}">
                      <a16:colId xmlns:a16="http://schemas.microsoft.com/office/drawing/2014/main" val="1678804677"/>
                    </a:ext>
                  </a:extLst>
                </a:gridCol>
                <a:gridCol w="4268714">
                  <a:extLst>
                    <a:ext uri="{9D8B030D-6E8A-4147-A177-3AD203B41FA5}">
                      <a16:colId xmlns:a16="http://schemas.microsoft.com/office/drawing/2014/main" val="3254993225"/>
                    </a:ext>
                  </a:extLst>
                </a:gridCol>
              </a:tblGrid>
              <a:tr h="415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High School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88844"/>
                  </a:ext>
                </a:extLst>
              </a:tr>
              <a:tr h="415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Community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386683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1-Culture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Compare/Contrast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5518980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2-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Compare/Contrast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8015005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3-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Compare/Contrast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14085"/>
                  </a:ext>
                </a:extLst>
              </a:tr>
              <a:tr h="415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Job/Occupation/Money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8817389"/>
                  </a:ext>
                </a:extLst>
              </a:tr>
              <a:tr h="40969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1-Jobs/Occupations 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Cause/Effect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6771673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2-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Money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Cause/Effect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658073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1391" y="4772850"/>
          <a:ext cx="8537428" cy="1246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714">
                  <a:extLst>
                    <a:ext uri="{9D8B030D-6E8A-4147-A177-3AD203B41FA5}">
                      <a16:colId xmlns:a16="http://schemas.microsoft.com/office/drawing/2014/main" val="1093603390"/>
                    </a:ext>
                  </a:extLst>
                </a:gridCol>
                <a:gridCol w="4268714">
                  <a:extLst>
                    <a:ext uri="{9D8B030D-6E8A-4147-A177-3AD203B41FA5}">
                      <a16:colId xmlns:a16="http://schemas.microsoft.com/office/drawing/2014/main" val="4175344795"/>
                    </a:ext>
                  </a:extLst>
                </a:gridCol>
              </a:tblGrid>
              <a:tr h="4153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School and College in the US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1832560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1-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School in the US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Sequence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17708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2-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Sequence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91986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344309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759" y="896641"/>
            <a:ext cx="6661581" cy="83261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Does any of this look familiar?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386" y="1934336"/>
            <a:ext cx="8429625" cy="3471863"/>
          </a:xfrm>
        </p:spPr>
        <p:txBody>
          <a:bodyPr/>
          <a:lstStyle/>
          <a:p>
            <a:r>
              <a:rPr lang="en-US" dirty="0"/>
              <a:t>State testing preparation materials/tutorials</a:t>
            </a:r>
          </a:p>
          <a:p>
            <a:r>
              <a:rPr lang="en-US" dirty="0"/>
              <a:t>Teaching straight from a textbook</a:t>
            </a:r>
          </a:p>
          <a:p>
            <a:r>
              <a:rPr lang="en-US" dirty="0"/>
              <a:t>Scouring the internet for materials</a:t>
            </a:r>
          </a:p>
          <a:p>
            <a:r>
              <a:rPr lang="en-US" dirty="0"/>
              <a:t>Insufficient instructional resources to meet the needs of all students, including English Learners (ELs)</a:t>
            </a:r>
          </a:p>
          <a:p>
            <a:r>
              <a:rPr lang="en-US" dirty="0"/>
              <a:t>Online programs as a SOLE means to language acquisition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340" y="851390"/>
            <a:ext cx="1150410" cy="1215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9371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" y="-191266"/>
            <a:ext cx="8429625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Instructional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7260" y="1264863"/>
            <a:ext cx="57841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Workshop Model</a:t>
            </a:r>
          </a:p>
          <a:p>
            <a:pPr algn="ctr"/>
            <a:endParaRPr lang="en-US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Opening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Mini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Work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Debrief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817553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5842"/>
            <a:ext cx="8429625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Instructional Model: </a:t>
            </a:r>
            <a:r>
              <a:rPr lang="en-US" sz="3200" b="1" dirty="0">
                <a:solidFill>
                  <a:schemeClr val="bg1"/>
                </a:solidFill>
              </a:rPr>
              <a:t>Opening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146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298" y="2073350"/>
            <a:ext cx="4253021" cy="3189766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197" y="700330"/>
            <a:ext cx="4540101" cy="5718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Sets the instructional purpose for the day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used to assess background knowledge.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used to activate prior knowledge, building background knowledge, making connections, etc.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to review the written and displayed learning intention, success criteria &amp; key vocabulary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235718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6781" y="1116419"/>
            <a:ext cx="4343232" cy="4518838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3285"/>
            <a:ext cx="5780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Instructional Model: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Mini Lesson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070" y="1116419"/>
            <a:ext cx="41996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Demonstration/Models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Whole Group Instruction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Small Group Instruction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Inquiry / Experiment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Shared Writing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Shared Reading/Interactive Read Aloud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623306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1989"/>
            <a:ext cx="8429625" cy="114300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Instructional Model: </a:t>
            </a:r>
            <a:r>
              <a:rPr lang="en-US" sz="3600" b="1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952" y="921398"/>
            <a:ext cx="3124726" cy="2539150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8222" y="922344"/>
            <a:ext cx="524185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Focused on a single skill or well-paired skills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Student led learning through intentional small group and independent work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Structured student talk to support thinking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Student share time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Teacher as facilitator 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Stations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607" y="2775483"/>
            <a:ext cx="2603897" cy="3471863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4119795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3096"/>
            <a:ext cx="842962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Stations: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386" y="852832"/>
            <a:ext cx="772725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Listening/Speaking station: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With your partner, use the Picture Dictionary pages 18-19 to identify and make/print 10 labels for the classroom. 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Place labels where they belong in the classroom with tape. 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Play 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I Spy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 with your partner using sentence frames and all identified objects in the room. * Teacher will review how to play "I SPY" and use stem: I spy something _______ and it is _________ .  </a:t>
            </a:r>
          </a:p>
        </p:txBody>
      </p:sp>
      <p:pic>
        <p:nvPicPr>
          <p:cNvPr id="8194" name="Picture 2" descr="Imag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08917" y="3792424"/>
            <a:ext cx="4077140" cy="2419246"/>
          </a:xfrm>
          <a:prstGeom prst="rect">
            <a:avLst/>
          </a:prstGeom>
          <a:ln w="3492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Writing Hand Silhouette Free Stock Photo - Public Domain ..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675" y="1121053"/>
            <a:ext cx="660456" cy="66045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Picture 8" descr="Gone Home Lesson 3: Sound Bites, Word Clouds and Vision Quests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805" y="2661196"/>
            <a:ext cx="659218" cy="63795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3905604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3188" y="678885"/>
            <a:ext cx="817643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</a:rPr>
              <a:t>Reading/Writing station: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Use sentence stems and vocabulary lists (verbs) to describe the function of different items in the classroom (Picture Dictionary Pages 18-23). 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63096"/>
            <a:ext cx="842962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Stations: Example</a:t>
            </a:r>
          </a:p>
        </p:txBody>
      </p:sp>
      <p:pic>
        <p:nvPicPr>
          <p:cNvPr id="7" name="Picture 6" descr="Gone Home Lesson 3: Sound Bites, Word Clouds and Vision Quest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066" y="2953274"/>
            <a:ext cx="659218" cy="63795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344" y="2108940"/>
            <a:ext cx="4699056" cy="410272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riting Hand Silhouette Free Stock Photo - Public Domain ...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050" y="3904089"/>
            <a:ext cx="660456" cy="66045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" name="Picture 9" descr="Learning From A Book I Didn’t Enjoy | jmmcdowell"/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190" y="4912739"/>
            <a:ext cx="678094" cy="64675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3865622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322" y="901229"/>
            <a:ext cx="3988946" cy="5318595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564" y="681164"/>
            <a:ext cx="3563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Focus on output</a:t>
            </a:r>
          </a:p>
        </p:txBody>
      </p:sp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64" y="1389050"/>
            <a:ext cx="3563220" cy="4750959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one Home Lesson 3: Sound Bites, Word Clouds and Vision Quests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457" y="5495264"/>
            <a:ext cx="659218" cy="63795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Picture 6" descr="Writing Hand Silhouette Free Stock Photo - Public Domain ...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869" y="5384607"/>
            <a:ext cx="660456" cy="66045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816937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1830"/>
            <a:ext cx="842962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College Visit!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4098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2" y="872138"/>
            <a:ext cx="4629150" cy="3471863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45" y="997910"/>
            <a:ext cx="3827786" cy="2960553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449" y="3046720"/>
            <a:ext cx="4219931" cy="3164949"/>
          </a:xfrm>
          <a:prstGeom prst="rect">
            <a:avLst/>
          </a:prstGeom>
          <a:noFill/>
          <a:ln w="349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3785779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636" y="980913"/>
            <a:ext cx="5617128" cy="53954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Fidelity and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4" y="2008764"/>
            <a:ext cx="8798627" cy="34718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Equity across campuses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Classroom observations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Survey data </a:t>
            </a:r>
            <a:r>
              <a:rPr lang="en-US" sz="2400" dirty="0"/>
              <a:t>(parents, administrators, teachers, students)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Continuous improvement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Curriculum writers as teachers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Curriculum refinement at the end of a program cycle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588291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40" y="1108505"/>
            <a:ext cx="2087119" cy="4970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Success!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98" y="1828011"/>
            <a:ext cx="8429625" cy="34718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End goal: </a:t>
            </a:r>
            <a:r>
              <a:rPr lang="en-US" dirty="0"/>
              <a:t>Create a supplemental curriculum that accelerates English language development.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Observed Success:</a:t>
            </a:r>
          </a:p>
          <a:p>
            <a:r>
              <a:rPr lang="en-US" sz="2800" dirty="0"/>
              <a:t>High level of student engagement at all grade levels</a:t>
            </a:r>
          </a:p>
          <a:p>
            <a:r>
              <a:rPr lang="en-US" sz="2800" dirty="0"/>
              <a:t>Consistent attendance throughout supplemental programs</a:t>
            </a:r>
          </a:p>
          <a:p>
            <a:r>
              <a:rPr lang="en-US" sz="2800" dirty="0"/>
              <a:t>Student ownership of English language development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23200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87068" y="5143269"/>
            <a:ext cx="1750197" cy="158407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869" y="16086"/>
            <a:ext cx="6350139" cy="68145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Welcome to Fort Bend ISD!</a:t>
            </a:r>
          </a:p>
        </p:txBody>
      </p:sp>
      <p:sp>
        <p:nvSpPr>
          <p:cNvPr id="2" name="Rectangle 1"/>
          <p:cNvSpPr/>
          <p:nvPr/>
        </p:nvSpPr>
        <p:spPr>
          <a:xfrm>
            <a:off x="286361" y="882205"/>
            <a:ext cx="8617007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Eighth largest district in Texas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836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76,000 students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srgbClr val="333333"/>
                </a:solidFill>
                <a:latin typeface="+mn-lt"/>
              </a:rPr>
              <a:t>16% ELs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8F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Most diverse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in the nation 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More than 90 languages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</a:rPr>
              <a:t> and dialects spoken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Nunito Sans"/>
                <a:ea typeface="+mn-ea"/>
              </a:rPr>
              <a:t>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67857"/>
            <a:ext cx="2017570" cy="214442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27299" y="4864220"/>
            <a:ext cx="2139196" cy="17464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10615" y="4993067"/>
            <a:ext cx="1829830" cy="180484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82808" y="4739251"/>
            <a:ext cx="2139194" cy="199640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3162149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86066" y="6537110"/>
            <a:ext cx="795338" cy="365125"/>
          </a:xfrm>
        </p:spPr>
        <p:txBody>
          <a:bodyPr/>
          <a:lstStyle/>
          <a:p>
            <a:pPr>
              <a:defRPr/>
            </a:pPr>
            <a:fld id="{0CF0625A-6DA4-2542-A4CE-A3929B57522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42236" cy="2333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106" y="2592738"/>
            <a:ext cx="1791894" cy="2527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220" y="2644139"/>
            <a:ext cx="1684846" cy="2455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113" y="2642074"/>
            <a:ext cx="1781504" cy="24597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5470" y="5187283"/>
            <a:ext cx="1948791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Lee Glaesemann</a:t>
            </a:r>
          </a:p>
          <a:p>
            <a:pPr algn="ctr"/>
            <a:r>
              <a:rPr lang="en-US" b="1" dirty="0">
                <a:ln/>
                <a:solidFill>
                  <a:schemeClr val="accent4"/>
                </a:solidFill>
              </a:rPr>
              <a:t>Elem. ESL Program Coordinator</a:t>
            </a:r>
            <a:endParaRPr lang="en-US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7404" y="5156503"/>
            <a:ext cx="2034478" cy="101566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accent4"/>
                </a:solidFill>
              </a:rPr>
              <a:t>Joël </a:t>
            </a:r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Johnson</a:t>
            </a:r>
          </a:p>
          <a:p>
            <a:pPr algn="ctr"/>
            <a:r>
              <a:rPr lang="en-US" sz="2000" b="1" dirty="0">
                <a:ln/>
                <a:solidFill>
                  <a:schemeClr val="accent4"/>
                </a:solidFill>
              </a:rPr>
              <a:t>Sec. ESL Program Coordinator</a:t>
            </a:r>
            <a:endParaRPr lang="en-US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198" y="969961"/>
            <a:ext cx="2299537" cy="12034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3256" y="5187283"/>
            <a:ext cx="1970615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Lili Dibai</a:t>
            </a:r>
          </a:p>
          <a:p>
            <a:pPr algn="ctr"/>
            <a:r>
              <a:rPr lang="en-US" b="1" dirty="0">
                <a:ln/>
                <a:solidFill>
                  <a:schemeClr val="accent4"/>
                </a:solidFill>
              </a:rPr>
              <a:t>Elem. ESL Program Coordinator</a:t>
            </a:r>
            <a:endParaRPr lang="en-US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085" y="2624230"/>
            <a:ext cx="1764666" cy="25328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12357" y="5187282"/>
            <a:ext cx="2571039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>
                <a:ln/>
                <a:solidFill>
                  <a:schemeClr val="accent4"/>
                </a:solidFill>
                <a:effectLst/>
              </a:rPr>
              <a:t>Sarah Arnold Martinez</a:t>
            </a:r>
          </a:p>
          <a:p>
            <a:pPr algn="ctr"/>
            <a:r>
              <a:rPr lang="en-US" b="1" dirty="0">
                <a:ln/>
                <a:solidFill>
                  <a:schemeClr val="accent4"/>
                </a:solidFill>
              </a:rPr>
              <a:t>Bilingual Program Coordinator</a:t>
            </a:r>
            <a:endParaRPr lang="en-US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18532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37B9-601C-4896-BEDB-86800054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93697" y="-204948"/>
            <a:ext cx="8429625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cs typeface="Calibri"/>
              </a:rPr>
              <a:t>What's Our Story?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257BC-1D45-425B-955A-29A0134914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 txBox="1">
            <a:spLocks/>
          </p:cNvSpPr>
          <p:nvPr/>
        </p:nvSpPr>
        <p:spPr bwMode="auto">
          <a:xfrm>
            <a:off x="5147706" y="782553"/>
            <a:ext cx="2788919" cy="9534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400" b="1" dirty="0">
                <a:solidFill>
                  <a:srgbClr val="C00000"/>
                </a:solidFill>
              </a:rPr>
              <a:t>Curriculum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CE301-C640-6144-BA22-EEFD13580C3B}"/>
              </a:ext>
            </a:extLst>
          </p:cNvPr>
          <p:cNvSpPr txBox="1">
            <a:spLocks/>
          </p:cNvSpPr>
          <p:nvPr/>
        </p:nvSpPr>
        <p:spPr bwMode="auto">
          <a:xfrm>
            <a:off x="-59310" y="784642"/>
            <a:ext cx="4137661" cy="30137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FBISD curriculum supports </a:t>
            </a:r>
            <a:r>
              <a:rPr lang="en-US" dirty="0">
                <a:cs typeface="Calibri"/>
              </a:rPr>
              <a:t>the linguistic needs of all ELs.</a:t>
            </a:r>
          </a:p>
          <a:p>
            <a:r>
              <a:rPr lang="en-US" dirty="0">
                <a:cs typeface="Calibri"/>
              </a:rPr>
              <a:t>The curriculum provides exemplars of sheltered instruction and a systematic approach to teaching vocabulary.</a:t>
            </a:r>
          </a:p>
          <a:p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7647" y="1758643"/>
            <a:ext cx="4629039" cy="4248860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05262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DDD0-F35A-4EDD-8429-A5777AE1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318" y="201637"/>
            <a:ext cx="4565708" cy="73915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a typeface="+mj-lt"/>
                <a:cs typeface="+mj-lt"/>
              </a:rPr>
              <a:t>What's Our Story?</a:t>
            </a:r>
          </a:p>
          <a:p>
            <a:pPr algn="ctr"/>
            <a:endParaRPr lang="en-US" sz="32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1B8F9-66BD-42A3-8EC6-52012568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390" y="2060487"/>
            <a:ext cx="5002804" cy="3003241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We recognized a need for ELs to engage in an enrichment curriculum whose focus is language acquisition.</a:t>
            </a:r>
          </a:p>
          <a:p>
            <a:pPr marL="457200" lvl="1" indent="0">
              <a:buNone/>
            </a:pPr>
            <a:endParaRPr lang="en-US" sz="1100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We would like to share our process of developing a supplemental curriculum for K-12 English learners.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6B29-A225-44FE-BE54-2E87A0A09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FAA2FA-931A-9B4A-8773-78FAC0A39939}"/>
              </a:ext>
            </a:extLst>
          </p:cNvPr>
          <p:cNvSpPr txBox="1">
            <a:spLocks/>
          </p:cNvSpPr>
          <p:nvPr/>
        </p:nvSpPr>
        <p:spPr bwMode="auto">
          <a:xfrm>
            <a:off x="3080302" y="1023900"/>
            <a:ext cx="3389795" cy="9534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sz="4400" b="1">
                <a:solidFill>
                  <a:srgbClr val="C00000"/>
                </a:solidFill>
              </a:rPr>
              <a:t>Today’s Focus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38" y="2396181"/>
            <a:ext cx="4539550" cy="3227337"/>
          </a:xfrm>
          <a:prstGeom prst="rect">
            <a:avLst/>
          </a:prstGeom>
          <a:ln w="34925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20831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358-4D7E-4A2D-8A63-01C848D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00" y="1074008"/>
            <a:ext cx="8429625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cs typeface="Calibri"/>
              </a:rPr>
              <a:t>Step 1:</a:t>
            </a:r>
            <a:r>
              <a:rPr lang="en-US" sz="3200" dirty="0">
                <a:solidFill>
                  <a:srgbClr val="C00000"/>
                </a:solidFill>
                <a:cs typeface="Calibri"/>
              </a:rPr>
              <a:t> Answering Our “Why”</a:t>
            </a:r>
            <a:br>
              <a:rPr lang="en-US" sz="3200" dirty="0">
                <a:solidFill>
                  <a:srgbClr val="C00000"/>
                </a:solidFill>
                <a:cs typeface="Calibri"/>
              </a:rPr>
            </a:br>
            <a:r>
              <a:rPr lang="en-US" sz="3200" dirty="0">
                <a:solidFill>
                  <a:srgbClr val="C00000"/>
                </a:solidFill>
                <a:cs typeface="Calibri"/>
              </a:rPr>
              <a:t>The Need for Supplemental EL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C4B36-7716-4748-8ADE-F959B28E1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00" y="2399570"/>
            <a:ext cx="8429625" cy="34718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Calibri"/>
              </a:rPr>
              <a:t>Developing an equitable supplemental EL curriculum involved...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reviewing current state and federal guidelines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researching EL demographic trends by region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examining current and proposed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3FD2A-C791-4996-9309-A1F94D8A4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222188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9A26-84EC-4932-B270-FCE5CAEF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1137861"/>
            <a:ext cx="8429625" cy="1143000"/>
          </a:xfrm>
        </p:spPr>
        <p:txBody>
          <a:bodyPr/>
          <a:lstStyle/>
          <a:p>
            <a:pPr algn="ctr"/>
            <a:br>
              <a:rPr lang="en-US" sz="3200" b="1" dirty="0">
                <a:solidFill>
                  <a:srgbClr val="FF0000"/>
                </a:solidFill>
                <a:ea typeface="+mj-lt"/>
                <a:cs typeface="+mj-lt"/>
              </a:rPr>
            </a:br>
            <a:r>
              <a:rPr lang="en-US" sz="3200" b="1" dirty="0">
                <a:solidFill>
                  <a:srgbClr val="C00000"/>
                </a:solidFill>
                <a:ea typeface="+mj-lt"/>
                <a:cs typeface="+mj-lt"/>
              </a:rPr>
              <a:t>Step 2:</a:t>
            </a:r>
            <a:r>
              <a:rPr lang="en-US" sz="3200" dirty="0">
                <a:solidFill>
                  <a:srgbClr val="C00000"/>
                </a:solidFill>
                <a:ea typeface="+mj-lt"/>
                <a:cs typeface="+mj-lt"/>
              </a:rPr>
              <a:t> Developing a Student Profile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FB12E-3DBE-4B39-B337-1FD77E999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3200" dirty="0">
                <a:cs typeface="Calibri"/>
              </a:rPr>
              <a:t>We reviewed data sources such as TELPAS, Universal Screener, and teacher feedback in order to…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establish descriptors of ELs who would benefit from additional opportunities to acquire English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prepare a curriculum specific to ELs' linguistic and developmental needs</a:t>
            </a: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552C2-729E-4E76-AFF0-0C26B6C5E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160519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29D3-A003-4201-BB26-124272F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28" y="917118"/>
            <a:ext cx="8429625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  <a:cs typeface="Calibri"/>
              </a:rPr>
              <a:t>Step 3:</a:t>
            </a:r>
            <a:r>
              <a:rPr lang="en-US" sz="3200" dirty="0">
                <a:solidFill>
                  <a:srgbClr val="C00000"/>
                </a:solidFill>
                <a:cs typeface="Calibri"/>
              </a:rPr>
              <a:t> Creation and Implementation of Supplemental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B6A02-0875-4E5D-BB34-A86809D1A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27" y="2364498"/>
            <a:ext cx="8429625" cy="34718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Calibri"/>
              </a:rPr>
              <a:t>Develop a curriculum whose content...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facilitates language acquisition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is consistent by program on any campus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provides for lesson deliveries, materials, and strategies that are appropriate and equitable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2E9A2-8D29-4591-A42E-3EA688824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F0625A-6DA4-2542-A4CE-A3929B57522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2466" y="6211669"/>
            <a:ext cx="847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All content is property of Fort Bend ISD. No part of this publication may be reproduced without express written permission from Fort Bend ISD Multilingual Programs.</a:t>
            </a:r>
          </a:p>
        </p:txBody>
      </p:sp>
    </p:spTree>
    <p:extLst>
      <p:ext uri="{BB962C8B-B14F-4D97-AF65-F5344CB8AC3E}">
        <p14:creationId xmlns:p14="http://schemas.microsoft.com/office/powerpoint/2010/main" val="361365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ISD">
      <a:dk1>
        <a:srgbClr val="000000"/>
      </a:dk1>
      <a:lt1>
        <a:srgbClr val="FFFFFF"/>
      </a:lt1>
      <a:dk2>
        <a:srgbClr val="8F2828"/>
      </a:dk2>
      <a:lt2>
        <a:srgbClr val="E1D7C9"/>
      </a:lt2>
      <a:accent1>
        <a:srgbClr val="205178"/>
      </a:accent1>
      <a:accent2>
        <a:srgbClr val="C5692E"/>
      </a:accent2>
      <a:accent3>
        <a:srgbClr val="4F863C"/>
      </a:accent3>
      <a:accent4>
        <a:srgbClr val="76265F"/>
      </a:accent4>
      <a:accent5>
        <a:srgbClr val="0D6F74"/>
      </a:accent5>
      <a:accent6>
        <a:srgbClr val="C39B2E"/>
      </a:accent6>
      <a:hlink>
        <a:srgbClr val="205178"/>
      </a:hlink>
      <a:folHlink>
        <a:srgbClr val="C39B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CAD52E3E-1F4F-F144-B93E-3EA90FD808BF}" vid="{C87BE6F2-FA0A-6745-8504-90B4D3018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295451A0B864A80F9F938BCF6DD08" ma:contentTypeVersion="15" ma:contentTypeDescription="Create a new document." ma:contentTypeScope="" ma:versionID="044ead3e8b4218d4b8835d07cc3ca88d">
  <xsd:schema xmlns:xsd="http://www.w3.org/2001/XMLSchema" xmlns:xs="http://www.w3.org/2001/XMLSchema" xmlns:p="http://schemas.microsoft.com/office/2006/metadata/properties" xmlns:ns1="http://schemas.microsoft.com/sharepoint/v3" xmlns:ns3="fbc0f2f7-f495-42fc-a865-4cb033443223" xmlns:ns4="4b3a816c-fb5c-4ae8-ae26-55a41883ea12" targetNamespace="http://schemas.microsoft.com/office/2006/metadata/properties" ma:root="true" ma:fieldsID="b02c88deca6116b7d84bd5e4ccaf9024" ns1:_="" ns3:_="" ns4:_="">
    <xsd:import namespace="http://schemas.microsoft.com/sharepoint/v3"/>
    <xsd:import namespace="fbc0f2f7-f495-42fc-a865-4cb033443223"/>
    <xsd:import namespace="4b3a816c-fb5c-4ae8-ae26-55a41883ea12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0f2f7-f495-42fc-a865-4cb03344322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a816c-fb5c-4ae8-ae26-55a41883ea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D9CE9F-1483-43A7-BA9D-1567D21852E7}">
  <ds:schemaRefs>
    <ds:schemaRef ds:uri="http://purl.org/dc/dcmitype/"/>
    <ds:schemaRef ds:uri="http://purl.org/dc/elements/1.1/"/>
    <ds:schemaRef ds:uri="4b3a816c-fb5c-4ae8-ae26-55a41883ea12"/>
    <ds:schemaRef ds:uri="http://schemas.microsoft.com/sharepoint/v3"/>
    <ds:schemaRef ds:uri="http://purl.org/dc/terms/"/>
    <ds:schemaRef ds:uri="fbc0f2f7-f495-42fc-a865-4cb03344322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9CD95F-308D-4FA9-9135-0CDE77918D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bc0f2f7-f495-42fc-a865-4cb033443223"/>
    <ds:schemaRef ds:uri="4b3a816c-fb5c-4ae8-ae26-55a41883ea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86D053-EB01-46F0-9915-FEC931F93C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Leadership Launch 2017 DrDupre-Template</Template>
  <TotalTime>2613</TotalTime>
  <Words>2540</Words>
  <Application>Microsoft Macintosh PowerPoint</Application>
  <PresentationFormat>On-screen Show (4:3)</PresentationFormat>
  <Paragraphs>377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Arial,Sans-Serif</vt:lpstr>
      <vt:lpstr>Calibri</vt:lpstr>
      <vt:lpstr>Nunito Sans</vt:lpstr>
      <vt:lpstr>Wingdings</vt:lpstr>
      <vt:lpstr>Office Theme</vt:lpstr>
      <vt:lpstr>PowerPoint Presentation</vt:lpstr>
      <vt:lpstr>Getting to Know You!</vt:lpstr>
      <vt:lpstr>Does any of this look familiar?</vt:lpstr>
      <vt:lpstr>Welcome to Fort Bend ISD!</vt:lpstr>
      <vt:lpstr>What's Our Story?</vt:lpstr>
      <vt:lpstr>What's Our Story? </vt:lpstr>
      <vt:lpstr>Step 1: Answering Our “Why” The Need for Supplemental EL Curriculum</vt:lpstr>
      <vt:lpstr> Step 2: Developing a Student Profile </vt:lpstr>
      <vt:lpstr>Step 3: Creation and Implementation of Supplemental Curriculum</vt:lpstr>
      <vt:lpstr>Step 4: Development of Supplemental Curriculum</vt:lpstr>
      <vt:lpstr>Language-rich/Sheltered Classroom Experiences Incorporating Four Domains of Language </vt:lpstr>
      <vt:lpstr>Appropriate Themes/Content in Connection with Specific Language Functions</vt:lpstr>
      <vt:lpstr>Focus on the ELPS: Speaking and Writing</vt:lpstr>
      <vt:lpstr>Alignment to District Curriculum Structure</vt:lpstr>
      <vt:lpstr>Curriculum Training for  Administrators, Facilitators, and Teachers</vt:lpstr>
      <vt:lpstr>ESL Rising Kinder and Rising 1st</vt:lpstr>
      <vt:lpstr>PowerPoint Presentation</vt:lpstr>
      <vt:lpstr>PowerPoint Presentation</vt:lpstr>
      <vt:lpstr>PowerPoint Presentation</vt:lpstr>
      <vt:lpstr>Instructional Support</vt:lpstr>
      <vt:lpstr>Bilingual Rising Kinder and Rising 1st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Secondary ESL</vt:lpstr>
      <vt:lpstr>Structure</vt:lpstr>
      <vt:lpstr>Structure</vt:lpstr>
      <vt:lpstr>Instructional Model</vt:lpstr>
      <vt:lpstr>Instructional Model: Opening Structure</vt:lpstr>
      <vt:lpstr>PowerPoint Presentation</vt:lpstr>
      <vt:lpstr>Instructional Model: Application</vt:lpstr>
      <vt:lpstr>Stations: Example</vt:lpstr>
      <vt:lpstr>Stations: Example</vt:lpstr>
      <vt:lpstr>PowerPoint Presentation</vt:lpstr>
      <vt:lpstr>College Visit!</vt:lpstr>
      <vt:lpstr>Fidelity and Refinement</vt:lpstr>
      <vt:lpstr>Success!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Raziuddin, Jasmine</dc:creator>
  <cp:lastModifiedBy>Margaret White</cp:lastModifiedBy>
  <cp:revision>1148</cp:revision>
  <cp:lastPrinted>2017-07-27T14:36:43Z</cp:lastPrinted>
  <dcterms:created xsi:type="dcterms:W3CDTF">2017-07-25T21:10:55Z</dcterms:created>
  <dcterms:modified xsi:type="dcterms:W3CDTF">2020-02-07T19:40:26Z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0x010100FB2295451A0B864A80F9F938BCF6DD08</vt:lpwstr>
  </property>
</Properties>
</file>